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7"/>
  </p:notesMasterIdLst>
  <p:sldIdLst>
    <p:sldId id="256" r:id="rId3"/>
    <p:sldId id="315" r:id="rId4"/>
    <p:sldId id="317" r:id="rId5"/>
    <p:sldId id="316" r:id="rId6"/>
    <p:sldId id="318" r:id="rId7"/>
    <p:sldId id="319" r:id="rId8"/>
    <p:sldId id="320" r:id="rId9"/>
    <p:sldId id="321" r:id="rId10"/>
    <p:sldId id="303" r:id="rId11"/>
    <p:sldId id="260" r:id="rId12"/>
    <p:sldId id="259" r:id="rId13"/>
    <p:sldId id="258" r:id="rId14"/>
    <p:sldId id="304" r:id="rId15"/>
    <p:sldId id="305" r:id="rId16"/>
    <p:sldId id="261" r:id="rId17"/>
    <p:sldId id="306" r:id="rId18"/>
    <p:sldId id="283" r:id="rId19"/>
    <p:sldId id="262" r:id="rId20"/>
    <p:sldId id="309" r:id="rId21"/>
    <p:sldId id="313" r:id="rId22"/>
    <p:sldId id="285" r:id="rId23"/>
    <p:sldId id="314" r:id="rId24"/>
    <p:sldId id="284" r:id="rId25"/>
    <p:sldId id="282" r:id="rId26"/>
  </p:sldIdLst>
  <p:sldSz cx="9144000" cy="5143500" type="screen16x9"/>
  <p:notesSz cx="6858000" cy="9144000"/>
  <p:embeddedFontLst>
    <p:embeddedFont>
      <p:font typeface="Inter ExtraBold" panose="020B0604020202020204" charset="0"/>
      <p:bold r:id="rId28"/>
    </p:embeddedFont>
    <p:embeddedFont>
      <p:font typeface="Montserrat" panose="00000500000000000000" pitchFamily="2" charset="-93"/>
      <p:regular r:id="rId29"/>
      <p:bold r:id="rId30"/>
      <p:italic r:id="rId31"/>
      <p:boldItalic r:id="rId32"/>
    </p:embeddedFont>
    <p:embeddedFont>
      <p:font typeface="宋体" panose="02010600030101010101" pitchFamily="2" charset="-122"/>
      <p:regular r:id="rId33"/>
    </p:embeddedFont>
    <p:embeddedFont>
      <p:font typeface="Poppins" panose="020B0604020202020204" charset="0"/>
      <p:regular r:id="rId34"/>
      <p:bold r:id="rId35"/>
      <p:italic r:id="rId36"/>
      <p:boldItalic r:id="rId37"/>
    </p:embeddedFont>
    <p:embeddedFont>
      <p:font typeface="Inter" panose="020B0604020202020204" charset="0"/>
      <p:regular r:id="rId38"/>
      <p:bold r:id="rId39"/>
    </p:embeddedFont>
    <p:embeddedFont>
      <p:font typeface="Inter Medium" panose="020B0604020202020204" charset="0"/>
      <p:regular r:id="rId40"/>
      <p:bold r:id="rId41"/>
    </p:embeddedFont>
    <p:embeddedFont>
      <p:font typeface="Helvetica Neue" panose="020B060402020202020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3" userDrawn="1">
          <p15:clr>
            <a:srgbClr val="747775"/>
          </p15:clr>
        </p15:guide>
        <p15:guide id="2" pos="2912"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0000CC"/>
    <a:srgbClr val="255F7D"/>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82" autoAdjust="0"/>
  </p:normalViewPr>
  <p:slideViewPr>
    <p:cSldViewPr snapToGrid="0" showGuides="1">
      <p:cViewPr varScale="1">
        <p:scale>
          <a:sx n="103" d="100"/>
          <a:sy n="103" d="100"/>
        </p:scale>
        <p:origin x="874" y="62"/>
      </p:cViewPr>
      <p:guideLst>
        <p:guide orient="horz" pos="1623"/>
        <p:guide pos="29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38d15ddbfe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g238d15ddbf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38d15ddbfe_2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g238d15ddbfe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38d15ddbfe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238d15ddbfe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38d15ddbfe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g238d15ddbfe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38d15ddbfe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g238d15ddbfe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0128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38d15ddbfe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g238d15ddbfe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6682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38d15ddbfe_2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g238d15ddbfe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38d15ddbfe_2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g238d15ddbfe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541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38d15ddbfe_2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238d15ddbfe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38d15ddbfe_2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238d15ddbfe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38d15ddbfe_2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238d15ddbfe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669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8d15ddbfe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 name="Google Shape;185;g238d15ddbfe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904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38d15ddbfe_2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238d15ddbfe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4282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38d15ddbfe_2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238d15ddbfe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38d15ddbfe_2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10" name="Google Shape;310;g238d15ddbfe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417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38d15ddbfe_2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238d15ddbfe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38d15ddbfe_2_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3" name="Google Shape;693;g238d15ddbfe_2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8d15ddbfe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 name="Google Shape;185;g238d15ddbfe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001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8d15ddbfe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 name="Google Shape;185;g238d15ddbfe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27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8d15ddbfe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 name="Google Shape;185;g238d15ddbfe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760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8d15ddbfe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 name="Google Shape;185;g238d15ddbfe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7195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8d15ddbfe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 name="Google Shape;185;g238d15ddbfe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4514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8d15ddbfe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 name="Google Shape;185;g238d15ddbfe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2473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8d15ddbfe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 name="Google Shape;185;g238d15ddbfe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8715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tement (3)">
  <p:cSld name="Statement (3)">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311700" y="445025"/>
            <a:ext cx="6180300" cy="572700"/>
          </a:xfrm>
          <a:prstGeom prst="rect">
            <a:avLst/>
          </a:prstGeom>
          <a:noFill/>
          <a:ln>
            <a:noFill/>
          </a:ln>
        </p:spPr>
        <p:txBody>
          <a:bodyPr spcFirstLastPara="1" wrap="square" lIns="45725" tIns="45725" rIns="45725" bIns="45725" anchor="t" anchorCtr="0">
            <a:normAutofit/>
          </a:bodyPr>
          <a:lstStyle>
            <a:lvl1pPr lvl="0" algn="ctr">
              <a:lnSpc>
                <a:spcPct val="100000"/>
              </a:lnSpc>
              <a:spcBef>
                <a:spcPts val="0"/>
              </a:spcBef>
              <a:spcAft>
                <a:spcPts val="0"/>
              </a:spcAft>
              <a:buSzPts val="1600"/>
              <a:buFont typeface="Inter ExtraBold" panose="02000503000000020004"/>
              <a:buNone/>
              <a:defRPr sz="3200">
                <a:latin typeface="Inter ExtraBold" panose="02000503000000020004"/>
                <a:ea typeface="Inter ExtraBold" panose="02000503000000020004"/>
                <a:cs typeface="Inter ExtraBold" panose="02000503000000020004"/>
                <a:sym typeface="Inter ExtraBold" panose="0200050300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5"/>
          <p:cNvSpPr txBox="1">
            <a:spLocks noGrp="1"/>
          </p:cNvSpPr>
          <p:nvPr>
            <p:ph type="subTitle" idx="1"/>
          </p:nvPr>
        </p:nvSpPr>
        <p:spPr>
          <a:xfrm>
            <a:off x="311700" y="973750"/>
            <a:ext cx="6180300" cy="572700"/>
          </a:xfrm>
          <a:prstGeom prst="rect">
            <a:avLst/>
          </a:prstGeom>
          <a:noFill/>
          <a:ln>
            <a:noFill/>
          </a:ln>
        </p:spPr>
        <p:txBody>
          <a:bodyPr spcFirstLastPara="1" wrap="square" lIns="45725" tIns="45725" rIns="45725" bIns="45725" anchor="t" anchorCtr="0">
            <a:normAutofit/>
          </a:bodyPr>
          <a:lstStyle>
            <a:lvl1pPr lvl="0" algn="l">
              <a:lnSpc>
                <a:spcPct val="100000"/>
              </a:lnSpc>
              <a:spcBef>
                <a:spcPts val="0"/>
              </a:spcBef>
              <a:spcAft>
                <a:spcPts val="0"/>
              </a:spcAft>
              <a:buClr>
                <a:schemeClr val="dk1"/>
              </a:buClr>
              <a:buSzPts val="900"/>
              <a:buNone/>
              <a:defRPr>
                <a:solidFill>
                  <a:schemeClr val="dk1"/>
                </a:solidFill>
              </a:defRPr>
            </a:lvl1pPr>
            <a:lvl2pPr lvl="1" algn="l">
              <a:lnSpc>
                <a:spcPct val="100000"/>
              </a:lnSpc>
              <a:spcBef>
                <a:spcPts val="1000"/>
              </a:spcBef>
              <a:spcAft>
                <a:spcPts val="0"/>
              </a:spcAft>
              <a:buSzPts val="700"/>
              <a:buNone/>
              <a:defRPr/>
            </a:lvl2pPr>
            <a:lvl3pPr lvl="2" algn="l">
              <a:lnSpc>
                <a:spcPct val="100000"/>
              </a:lnSpc>
              <a:spcBef>
                <a:spcPts val="1000"/>
              </a:spcBef>
              <a:spcAft>
                <a:spcPts val="0"/>
              </a:spcAft>
              <a:buSzPts val="700"/>
              <a:buNone/>
              <a:defRPr/>
            </a:lvl3pPr>
            <a:lvl4pPr lvl="3" algn="l">
              <a:lnSpc>
                <a:spcPct val="100000"/>
              </a:lnSpc>
              <a:spcBef>
                <a:spcPts val="1000"/>
              </a:spcBef>
              <a:spcAft>
                <a:spcPts val="0"/>
              </a:spcAft>
              <a:buSzPts val="700"/>
              <a:buNone/>
              <a:defRPr/>
            </a:lvl4pPr>
            <a:lvl5pPr lvl="4" algn="l">
              <a:lnSpc>
                <a:spcPct val="100000"/>
              </a:lnSpc>
              <a:spcBef>
                <a:spcPts val="1000"/>
              </a:spcBef>
              <a:spcAft>
                <a:spcPts val="0"/>
              </a:spcAft>
              <a:buSzPts val="700"/>
              <a:buNone/>
              <a:defRPr/>
            </a:lvl5pPr>
            <a:lvl6pPr lvl="5" algn="l">
              <a:lnSpc>
                <a:spcPct val="100000"/>
              </a:lnSpc>
              <a:spcBef>
                <a:spcPts val="1000"/>
              </a:spcBef>
              <a:spcAft>
                <a:spcPts val="0"/>
              </a:spcAft>
              <a:buSzPts val="700"/>
              <a:buNone/>
              <a:defRPr/>
            </a:lvl6pPr>
            <a:lvl7pPr lvl="6" algn="l">
              <a:lnSpc>
                <a:spcPct val="100000"/>
              </a:lnSpc>
              <a:spcBef>
                <a:spcPts val="1000"/>
              </a:spcBef>
              <a:spcAft>
                <a:spcPts val="0"/>
              </a:spcAft>
              <a:buSzPts val="700"/>
              <a:buNone/>
              <a:defRPr/>
            </a:lvl7pPr>
            <a:lvl8pPr lvl="7" algn="l">
              <a:lnSpc>
                <a:spcPct val="100000"/>
              </a:lnSpc>
              <a:spcBef>
                <a:spcPts val="1000"/>
              </a:spcBef>
              <a:spcAft>
                <a:spcPts val="0"/>
              </a:spcAft>
              <a:buSzPts val="700"/>
              <a:buNone/>
              <a:defRPr/>
            </a:lvl8pPr>
            <a:lvl9pPr lvl="8" algn="l">
              <a:lnSpc>
                <a:spcPct val="100000"/>
              </a:lnSpc>
              <a:spcBef>
                <a:spcPts val="1000"/>
              </a:spcBef>
              <a:spcAft>
                <a:spcPts val="1000"/>
              </a:spcAft>
              <a:buSzPts val="700"/>
              <a:buNone/>
              <a:defRPr/>
            </a:lvl9pPr>
          </a:lstStyle>
          <a:p>
            <a:endParaRPr/>
          </a:p>
        </p:txBody>
      </p:sp>
      <p:pic>
        <p:nvPicPr>
          <p:cNvPr id="63" name="Google Shape;63;p15"/>
          <p:cNvPicPr preferRelativeResize="0"/>
          <p:nvPr/>
        </p:nvPicPr>
        <p:blipFill rotWithShape="1">
          <a:blip r:embed="rId3"/>
          <a:srcRect/>
          <a:stretch>
            <a:fillRect/>
          </a:stretch>
        </p:blipFill>
        <p:spPr>
          <a:xfrm>
            <a:off x="-762396" y="0"/>
            <a:ext cx="548700" cy="2288640"/>
          </a:xfrm>
          <a:prstGeom prst="rect">
            <a:avLst/>
          </a:prstGeom>
          <a:noFill/>
          <a:ln>
            <a:noFill/>
          </a:ln>
        </p:spPr>
      </p:pic>
      <p:sp>
        <p:nvSpPr>
          <p:cNvPr id="64" name="Google Shape;64;p15"/>
          <p:cNvSpPr txBox="1">
            <a:spLocks noGrp="1"/>
          </p:cNvSpPr>
          <p:nvPr>
            <p:ph type="body" idx="2"/>
          </p:nvPr>
        </p:nvSpPr>
        <p:spPr>
          <a:xfrm>
            <a:off x="311700" y="1546450"/>
            <a:ext cx="6180300" cy="2865900"/>
          </a:xfrm>
          <a:prstGeom prst="rect">
            <a:avLst/>
          </a:prstGeom>
          <a:noFill/>
          <a:ln>
            <a:noFill/>
          </a:ln>
        </p:spPr>
        <p:txBody>
          <a:bodyPr spcFirstLastPara="1" wrap="square" lIns="45725" tIns="45725" rIns="45725" bIns="45725" anchor="t" anchorCtr="0">
            <a:normAutofit/>
          </a:bodyPr>
          <a:lstStyle>
            <a:lvl1pPr marL="457200" lvl="0" indent="-285750" algn="l">
              <a:lnSpc>
                <a:spcPct val="100000"/>
              </a:lnSpc>
              <a:spcBef>
                <a:spcPts val="0"/>
              </a:spcBef>
              <a:spcAft>
                <a:spcPts val="0"/>
              </a:spcAft>
              <a:buSzPts val="900"/>
              <a:buChar char="●"/>
              <a:defRPr/>
            </a:lvl1pPr>
            <a:lvl2pPr marL="914400" lvl="1" indent="-273050" algn="l">
              <a:lnSpc>
                <a:spcPct val="100000"/>
              </a:lnSpc>
              <a:spcBef>
                <a:spcPts val="1000"/>
              </a:spcBef>
              <a:spcAft>
                <a:spcPts val="0"/>
              </a:spcAft>
              <a:buSzPts val="700"/>
              <a:buChar char="○"/>
              <a:defRPr/>
            </a:lvl2pPr>
            <a:lvl3pPr marL="1371600" lvl="2" indent="-273050" algn="l">
              <a:lnSpc>
                <a:spcPct val="100000"/>
              </a:lnSpc>
              <a:spcBef>
                <a:spcPts val="1000"/>
              </a:spcBef>
              <a:spcAft>
                <a:spcPts val="0"/>
              </a:spcAft>
              <a:buSzPts val="700"/>
              <a:buChar char="■"/>
              <a:defRPr/>
            </a:lvl3pPr>
            <a:lvl4pPr marL="1828800" lvl="3" indent="-273050" algn="l">
              <a:lnSpc>
                <a:spcPct val="100000"/>
              </a:lnSpc>
              <a:spcBef>
                <a:spcPts val="1000"/>
              </a:spcBef>
              <a:spcAft>
                <a:spcPts val="0"/>
              </a:spcAft>
              <a:buSzPts val="700"/>
              <a:buChar char="●"/>
              <a:defRPr/>
            </a:lvl4pPr>
            <a:lvl5pPr marL="2286000" lvl="4" indent="-273050" algn="l">
              <a:lnSpc>
                <a:spcPct val="100000"/>
              </a:lnSpc>
              <a:spcBef>
                <a:spcPts val="1000"/>
              </a:spcBef>
              <a:spcAft>
                <a:spcPts val="0"/>
              </a:spcAft>
              <a:buSzPts val="700"/>
              <a:buChar char="○"/>
              <a:defRPr/>
            </a:lvl5pPr>
            <a:lvl6pPr marL="2743200" lvl="5" indent="-273050" algn="l">
              <a:lnSpc>
                <a:spcPct val="100000"/>
              </a:lnSpc>
              <a:spcBef>
                <a:spcPts val="1000"/>
              </a:spcBef>
              <a:spcAft>
                <a:spcPts val="0"/>
              </a:spcAft>
              <a:buSzPts val="700"/>
              <a:buChar char="■"/>
              <a:defRPr/>
            </a:lvl6pPr>
            <a:lvl7pPr marL="3200400" lvl="6" indent="-273050" algn="l">
              <a:lnSpc>
                <a:spcPct val="100000"/>
              </a:lnSpc>
              <a:spcBef>
                <a:spcPts val="1000"/>
              </a:spcBef>
              <a:spcAft>
                <a:spcPts val="0"/>
              </a:spcAft>
              <a:buSzPts val="700"/>
              <a:buChar char="●"/>
              <a:defRPr/>
            </a:lvl7pPr>
            <a:lvl8pPr marL="3657600" lvl="7" indent="-273050" algn="l">
              <a:lnSpc>
                <a:spcPct val="100000"/>
              </a:lnSpc>
              <a:spcBef>
                <a:spcPts val="1000"/>
              </a:spcBef>
              <a:spcAft>
                <a:spcPts val="0"/>
              </a:spcAft>
              <a:buSzPts val="700"/>
              <a:buChar char="○"/>
              <a:defRPr/>
            </a:lvl8pPr>
            <a:lvl9pPr marL="4114800" lvl="8" indent="-273050" algn="l">
              <a:lnSpc>
                <a:spcPct val="100000"/>
              </a:lnSpc>
              <a:spcBef>
                <a:spcPts val="1000"/>
              </a:spcBef>
              <a:spcAft>
                <a:spcPts val="1000"/>
              </a:spcAft>
              <a:buSzPts val="700"/>
              <a:buChar char="■"/>
              <a:defRPr/>
            </a:lvl9pPr>
          </a:lstStyle>
          <a:p>
            <a:endParaRPr/>
          </a:p>
        </p:txBody>
      </p:sp>
      <p:pic>
        <p:nvPicPr>
          <p:cNvPr id="65" name="Google Shape;65;p15"/>
          <p:cNvPicPr preferRelativeResize="0"/>
          <p:nvPr/>
        </p:nvPicPr>
        <p:blipFill rotWithShape="1">
          <a:blip r:embed="rId4"/>
          <a:srcRect/>
          <a:stretch>
            <a:fillRect/>
          </a:stretch>
        </p:blipFill>
        <p:spPr>
          <a:xfrm>
            <a:off x="457529" y="4543025"/>
            <a:ext cx="950976" cy="142646"/>
          </a:xfrm>
          <a:prstGeom prst="rect">
            <a:avLst/>
          </a:prstGeom>
          <a:noFill/>
          <a:ln>
            <a:noFill/>
          </a:ln>
        </p:spPr>
      </p:pic>
      <p:sp>
        <p:nvSpPr>
          <p:cNvPr id="66" name="Google Shape;66;p15"/>
          <p:cNvSpPr txBox="1">
            <a:spLocks noGrp="1"/>
          </p:cNvSpPr>
          <p:nvPr>
            <p:ph type="sldNum" idx="12"/>
          </p:nvPr>
        </p:nvSpPr>
        <p:spPr>
          <a:xfrm>
            <a:off x="8096041" y="4417542"/>
            <a:ext cx="548700" cy="393600"/>
          </a:xfrm>
          <a:prstGeom prst="rect">
            <a:avLst/>
          </a:prstGeom>
          <a:noFill/>
          <a:ln>
            <a:noFill/>
          </a:ln>
        </p:spPr>
        <p:txBody>
          <a:bodyPr spcFirstLastPara="1" wrap="square" lIns="45725" tIns="45725" rIns="45725" bIns="45725" anchor="ctr" anchorCtr="0">
            <a:normAutofit/>
          </a:bodyPr>
          <a:lstStyle>
            <a:lvl1pPr marL="0" lvl="0"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1pPr>
            <a:lvl2pPr marL="0" lvl="1"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2pPr>
            <a:lvl3pPr marL="0" lvl="2"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3pPr>
            <a:lvl4pPr marL="0" lvl="3"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4pPr>
            <a:lvl5pPr marL="0" lvl="4"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5pPr>
            <a:lvl6pPr marL="0" lvl="5"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6pPr>
            <a:lvl7pPr marL="0" lvl="6"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7pPr>
            <a:lvl8pPr marL="0" lvl="7"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8pPr>
            <a:lvl9pPr marL="0" lvl="8"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9pPr>
          </a:lstStyle>
          <a:p>
            <a:pPr marL="0" lvl="0" indent="0" algn="r" rtl="0">
              <a:spcBef>
                <a:spcPts val="0"/>
              </a:spcBef>
              <a:spcAft>
                <a:spcPts val="0"/>
              </a:spcAft>
              <a:buNone/>
            </a:pPr>
            <a:fld id="{00000000-1234-1234-1234-123412341234}" type="slidenum">
              <a:rPr lang="en-GB"/>
              <a:t>‹#›</a:t>
            </a:fld>
            <a:endParaRPr lang="en-GB"/>
          </a:p>
        </p:txBody>
      </p:sp>
      <p:sp>
        <p:nvSpPr>
          <p:cNvPr id="67" name="Google Shape;67;p15"/>
          <p:cNvSpPr txBox="1">
            <a:spLocks noGrp="1"/>
          </p:cNvSpPr>
          <p:nvPr>
            <p:ph type="sldNum" idx="3"/>
          </p:nvPr>
        </p:nvSpPr>
        <p:spPr>
          <a:xfrm>
            <a:off x="8474304" y="4417550"/>
            <a:ext cx="281700" cy="393600"/>
          </a:xfrm>
          <a:prstGeom prst="rect">
            <a:avLst/>
          </a:prstGeom>
          <a:noFill/>
          <a:ln>
            <a:noFill/>
          </a:ln>
        </p:spPr>
        <p:txBody>
          <a:bodyPr spcFirstLastPara="1" wrap="square" lIns="45725" tIns="45725" rIns="45725" bIns="45725" anchor="ctr" anchorCtr="0">
            <a:normAutofit/>
          </a:bodyPr>
          <a:lstStyle>
            <a:lvl1pPr marL="0" lvl="0"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1pPr>
            <a:lvl2pPr marL="0" lvl="1"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2pPr>
            <a:lvl3pPr marL="0" lvl="2"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3pPr>
            <a:lvl4pPr marL="0" lvl="3"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4pPr>
            <a:lvl5pPr marL="0" lvl="4"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5pPr>
            <a:lvl6pPr marL="0" lvl="5"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6pPr>
            <a:lvl7pPr marL="0" lvl="6"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7pPr>
            <a:lvl8pPr marL="0" lvl="7"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8pPr>
            <a:lvl9pPr marL="0" lvl="8"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9pPr>
          </a:lstStyle>
          <a:p>
            <a:pPr marL="0" lvl="0" indent="0" algn="l" rtl="0">
              <a:spcBef>
                <a:spcPts val="0"/>
              </a:spcBef>
              <a:spcAft>
                <a:spcPts val="0"/>
              </a:spcAft>
              <a:buNone/>
            </a:pPr>
            <a:r>
              <a:rPr lang="en-GB"/>
              <a:t> /</a:t>
            </a:r>
            <a:endParaRPr sz="6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fo Cards _ No Sub">
  <p:cSld name="Info Cards _ No Sub">
    <p:bg>
      <p:bgPr>
        <a:solidFill>
          <a:schemeClr val="dk1"/>
        </a:solidFill>
        <a:effectLst/>
      </p:bgPr>
    </p:bg>
    <p:spTree>
      <p:nvGrpSpPr>
        <p:cNvPr id="1" name="Shape 68"/>
        <p:cNvGrpSpPr/>
        <p:nvPr/>
      </p:nvGrpSpPr>
      <p:grpSpPr>
        <a:xfrm>
          <a:off x="0" y="0"/>
          <a:ext cx="0" cy="0"/>
          <a:chOff x="0" y="0"/>
          <a:chExt cx="0" cy="0"/>
        </a:xfrm>
      </p:grpSpPr>
      <p:pic>
        <p:nvPicPr>
          <p:cNvPr id="69" name="Google Shape;69;p16"/>
          <p:cNvPicPr preferRelativeResize="0"/>
          <p:nvPr/>
        </p:nvPicPr>
        <p:blipFill rotWithShape="1">
          <a:blip r:embed="rId2"/>
          <a:srcRect/>
          <a:stretch>
            <a:fillRect/>
          </a:stretch>
        </p:blipFill>
        <p:spPr>
          <a:xfrm>
            <a:off x="3230775" y="1234852"/>
            <a:ext cx="2682450" cy="3028579"/>
          </a:xfrm>
          <a:prstGeom prst="rect">
            <a:avLst/>
          </a:prstGeom>
          <a:noFill/>
          <a:ln>
            <a:noFill/>
          </a:ln>
        </p:spPr>
      </p:pic>
      <p:pic>
        <p:nvPicPr>
          <p:cNvPr id="70" name="Google Shape;70;p16"/>
          <p:cNvPicPr preferRelativeResize="0"/>
          <p:nvPr/>
        </p:nvPicPr>
        <p:blipFill rotWithShape="1">
          <a:blip r:embed="rId2"/>
          <a:srcRect/>
          <a:stretch>
            <a:fillRect/>
          </a:stretch>
        </p:blipFill>
        <p:spPr>
          <a:xfrm>
            <a:off x="6048700" y="1234852"/>
            <a:ext cx="2682450" cy="3028579"/>
          </a:xfrm>
          <a:prstGeom prst="rect">
            <a:avLst/>
          </a:prstGeom>
          <a:noFill/>
          <a:ln>
            <a:noFill/>
          </a:ln>
        </p:spPr>
      </p:pic>
      <p:pic>
        <p:nvPicPr>
          <p:cNvPr id="71" name="Google Shape;71;p16"/>
          <p:cNvPicPr preferRelativeResize="0"/>
          <p:nvPr/>
        </p:nvPicPr>
        <p:blipFill rotWithShape="1">
          <a:blip r:embed="rId2"/>
          <a:srcRect/>
          <a:stretch>
            <a:fillRect/>
          </a:stretch>
        </p:blipFill>
        <p:spPr>
          <a:xfrm>
            <a:off x="412850" y="1234852"/>
            <a:ext cx="2682450" cy="3028579"/>
          </a:xfrm>
          <a:prstGeom prst="rect">
            <a:avLst/>
          </a:prstGeom>
          <a:noFill/>
          <a:ln>
            <a:noFill/>
          </a:ln>
        </p:spPr>
      </p:pic>
      <p:pic>
        <p:nvPicPr>
          <p:cNvPr id="72" name="Google Shape;72;p16"/>
          <p:cNvPicPr preferRelativeResize="0"/>
          <p:nvPr/>
        </p:nvPicPr>
        <p:blipFill rotWithShape="1">
          <a:blip r:embed="rId3"/>
          <a:srcRect/>
          <a:stretch>
            <a:fillRect/>
          </a:stretch>
        </p:blipFill>
        <p:spPr>
          <a:xfrm>
            <a:off x="412825" y="1234850"/>
            <a:ext cx="2682475" cy="3019700"/>
          </a:xfrm>
          <a:prstGeom prst="rect">
            <a:avLst/>
          </a:prstGeom>
          <a:noFill/>
          <a:ln>
            <a:noFill/>
          </a:ln>
        </p:spPr>
      </p:pic>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45725" tIns="45725" rIns="45725" bIns="45725" anchor="t" anchorCtr="0">
            <a:normAutofit/>
          </a:bodyPr>
          <a:lstStyle>
            <a:lvl1pPr lvl="0" algn="ctr">
              <a:lnSpc>
                <a:spcPct val="100000"/>
              </a:lnSpc>
              <a:spcBef>
                <a:spcPts val="0"/>
              </a:spcBef>
              <a:spcAft>
                <a:spcPts val="0"/>
              </a:spcAft>
              <a:buClr>
                <a:schemeClr val="lt1"/>
              </a:buClr>
              <a:buSzPts val="1600"/>
              <a:buFont typeface="Inter ExtraBold" panose="02000503000000020004"/>
              <a:buNone/>
              <a:defRPr sz="3200">
                <a:solidFill>
                  <a:schemeClr val="lt1"/>
                </a:solidFill>
                <a:latin typeface="Inter ExtraBold" panose="02000503000000020004"/>
                <a:ea typeface="Inter ExtraBold" panose="02000503000000020004"/>
                <a:cs typeface="Inter ExtraBold" panose="02000503000000020004"/>
                <a:sym typeface="Inter ExtraBold" panose="0200050300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4" name="Google Shape;74;p16"/>
          <p:cNvPicPr preferRelativeResize="0"/>
          <p:nvPr/>
        </p:nvPicPr>
        <p:blipFill rotWithShape="1">
          <a:blip r:embed="rId4"/>
          <a:srcRect/>
          <a:stretch>
            <a:fillRect/>
          </a:stretch>
        </p:blipFill>
        <p:spPr>
          <a:xfrm>
            <a:off x="-762396" y="0"/>
            <a:ext cx="548700" cy="2288640"/>
          </a:xfrm>
          <a:prstGeom prst="rect">
            <a:avLst/>
          </a:prstGeom>
          <a:noFill/>
          <a:ln>
            <a:noFill/>
          </a:ln>
        </p:spPr>
      </p:pic>
      <p:pic>
        <p:nvPicPr>
          <p:cNvPr id="75" name="Google Shape;75;p16"/>
          <p:cNvPicPr preferRelativeResize="0"/>
          <p:nvPr/>
        </p:nvPicPr>
        <p:blipFill rotWithShape="1">
          <a:blip r:embed="rId5"/>
          <a:srcRect/>
          <a:stretch>
            <a:fillRect/>
          </a:stretch>
        </p:blipFill>
        <p:spPr>
          <a:xfrm>
            <a:off x="457529" y="4543025"/>
            <a:ext cx="950976" cy="142646"/>
          </a:xfrm>
          <a:prstGeom prst="rect">
            <a:avLst/>
          </a:prstGeom>
          <a:noFill/>
          <a:ln>
            <a:noFill/>
          </a:ln>
        </p:spPr>
      </p:pic>
      <p:sp>
        <p:nvSpPr>
          <p:cNvPr id="76" name="Google Shape;76;p16"/>
          <p:cNvSpPr>
            <a:spLocks noGrp="1"/>
          </p:cNvSpPr>
          <p:nvPr>
            <p:ph type="pic" idx="2"/>
          </p:nvPr>
        </p:nvSpPr>
        <p:spPr>
          <a:xfrm>
            <a:off x="535276" y="1372373"/>
            <a:ext cx="315900" cy="315900"/>
          </a:xfrm>
          <a:prstGeom prst="rect">
            <a:avLst/>
          </a:prstGeom>
          <a:noFill/>
          <a:ln>
            <a:noFill/>
          </a:ln>
        </p:spPr>
      </p:sp>
      <p:sp>
        <p:nvSpPr>
          <p:cNvPr id="77" name="Google Shape;77;p16"/>
          <p:cNvSpPr txBox="1">
            <a:spLocks noGrp="1"/>
          </p:cNvSpPr>
          <p:nvPr>
            <p:ph type="body" idx="1"/>
          </p:nvPr>
        </p:nvSpPr>
        <p:spPr>
          <a:xfrm>
            <a:off x="505075" y="2022300"/>
            <a:ext cx="2487900" cy="2038500"/>
          </a:xfrm>
          <a:prstGeom prst="rect">
            <a:avLst/>
          </a:prstGeom>
          <a:noFill/>
          <a:ln>
            <a:noFill/>
          </a:ln>
        </p:spPr>
        <p:txBody>
          <a:bodyPr spcFirstLastPara="1" wrap="square" lIns="45725" tIns="45725" rIns="45725" bIns="45725" anchor="t" anchorCtr="0">
            <a:normAutofit/>
          </a:bodyPr>
          <a:lstStyle>
            <a:lvl1pPr marL="457200" lvl="0" indent="-266700" algn="l">
              <a:lnSpc>
                <a:spcPct val="100000"/>
              </a:lnSpc>
              <a:spcBef>
                <a:spcPts val="0"/>
              </a:spcBef>
              <a:spcAft>
                <a:spcPts val="0"/>
              </a:spcAft>
              <a:buClr>
                <a:schemeClr val="lt1"/>
              </a:buClr>
              <a:buSzPts val="600"/>
              <a:buChar char="●"/>
              <a:defRPr sz="1100">
                <a:solidFill>
                  <a:schemeClr val="lt1"/>
                </a:solidFill>
              </a:defRPr>
            </a:lvl1pPr>
            <a:lvl2pPr marL="914400" lvl="1" indent="-266700" algn="l">
              <a:lnSpc>
                <a:spcPct val="100000"/>
              </a:lnSpc>
              <a:spcBef>
                <a:spcPts val="1000"/>
              </a:spcBef>
              <a:spcAft>
                <a:spcPts val="0"/>
              </a:spcAft>
              <a:buClr>
                <a:schemeClr val="lt1"/>
              </a:buClr>
              <a:buSzPts val="600"/>
              <a:buChar char="○"/>
              <a:defRPr sz="1100">
                <a:solidFill>
                  <a:schemeClr val="lt1"/>
                </a:solidFill>
              </a:defRPr>
            </a:lvl2pPr>
            <a:lvl3pPr marL="1371600" lvl="2" indent="-266700" algn="l">
              <a:lnSpc>
                <a:spcPct val="100000"/>
              </a:lnSpc>
              <a:spcBef>
                <a:spcPts val="1000"/>
              </a:spcBef>
              <a:spcAft>
                <a:spcPts val="0"/>
              </a:spcAft>
              <a:buClr>
                <a:schemeClr val="lt1"/>
              </a:buClr>
              <a:buSzPts val="600"/>
              <a:buChar char="■"/>
              <a:defRPr sz="1100">
                <a:solidFill>
                  <a:schemeClr val="lt1"/>
                </a:solidFill>
              </a:defRPr>
            </a:lvl3pPr>
            <a:lvl4pPr marL="1828800" lvl="3" indent="-266700" algn="l">
              <a:lnSpc>
                <a:spcPct val="100000"/>
              </a:lnSpc>
              <a:spcBef>
                <a:spcPts val="1000"/>
              </a:spcBef>
              <a:spcAft>
                <a:spcPts val="0"/>
              </a:spcAft>
              <a:buClr>
                <a:schemeClr val="lt1"/>
              </a:buClr>
              <a:buSzPts val="600"/>
              <a:buChar char="●"/>
              <a:defRPr sz="1100">
                <a:solidFill>
                  <a:schemeClr val="lt1"/>
                </a:solidFill>
              </a:defRPr>
            </a:lvl4pPr>
            <a:lvl5pPr marL="2286000" lvl="4" indent="-266700" algn="l">
              <a:lnSpc>
                <a:spcPct val="100000"/>
              </a:lnSpc>
              <a:spcBef>
                <a:spcPts val="1000"/>
              </a:spcBef>
              <a:spcAft>
                <a:spcPts val="0"/>
              </a:spcAft>
              <a:buClr>
                <a:schemeClr val="lt1"/>
              </a:buClr>
              <a:buSzPts val="600"/>
              <a:buChar char="○"/>
              <a:defRPr sz="1100">
                <a:solidFill>
                  <a:schemeClr val="lt1"/>
                </a:solidFill>
              </a:defRPr>
            </a:lvl5pPr>
            <a:lvl6pPr marL="2743200" lvl="5" indent="-266700" algn="l">
              <a:lnSpc>
                <a:spcPct val="100000"/>
              </a:lnSpc>
              <a:spcBef>
                <a:spcPts val="1000"/>
              </a:spcBef>
              <a:spcAft>
                <a:spcPts val="0"/>
              </a:spcAft>
              <a:buClr>
                <a:schemeClr val="lt1"/>
              </a:buClr>
              <a:buSzPts val="600"/>
              <a:buChar char="■"/>
              <a:defRPr sz="1100">
                <a:solidFill>
                  <a:schemeClr val="lt1"/>
                </a:solidFill>
              </a:defRPr>
            </a:lvl6pPr>
            <a:lvl7pPr marL="3200400" lvl="6" indent="-266700" algn="l">
              <a:lnSpc>
                <a:spcPct val="100000"/>
              </a:lnSpc>
              <a:spcBef>
                <a:spcPts val="1000"/>
              </a:spcBef>
              <a:spcAft>
                <a:spcPts val="0"/>
              </a:spcAft>
              <a:buClr>
                <a:schemeClr val="lt1"/>
              </a:buClr>
              <a:buSzPts val="600"/>
              <a:buChar char="●"/>
              <a:defRPr sz="1100">
                <a:solidFill>
                  <a:schemeClr val="lt1"/>
                </a:solidFill>
              </a:defRPr>
            </a:lvl7pPr>
            <a:lvl8pPr marL="3657600" lvl="7" indent="-266700" algn="l">
              <a:lnSpc>
                <a:spcPct val="100000"/>
              </a:lnSpc>
              <a:spcBef>
                <a:spcPts val="1000"/>
              </a:spcBef>
              <a:spcAft>
                <a:spcPts val="0"/>
              </a:spcAft>
              <a:buClr>
                <a:schemeClr val="lt1"/>
              </a:buClr>
              <a:buSzPts val="600"/>
              <a:buChar char="○"/>
              <a:defRPr sz="1100">
                <a:solidFill>
                  <a:schemeClr val="lt1"/>
                </a:solidFill>
              </a:defRPr>
            </a:lvl8pPr>
            <a:lvl9pPr marL="4114800" lvl="8" indent="-266700" algn="l">
              <a:lnSpc>
                <a:spcPct val="100000"/>
              </a:lnSpc>
              <a:spcBef>
                <a:spcPts val="1000"/>
              </a:spcBef>
              <a:spcAft>
                <a:spcPts val="1000"/>
              </a:spcAft>
              <a:buClr>
                <a:schemeClr val="lt1"/>
              </a:buClr>
              <a:buSzPts val="600"/>
              <a:buChar char="■"/>
              <a:defRPr sz="1100">
                <a:solidFill>
                  <a:schemeClr val="lt1"/>
                </a:solidFill>
              </a:defRPr>
            </a:lvl9pPr>
          </a:lstStyle>
          <a:p>
            <a:endParaRPr/>
          </a:p>
        </p:txBody>
      </p:sp>
      <p:sp>
        <p:nvSpPr>
          <p:cNvPr id="78" name="Google Shape;78;p16"/>
          <p:cNvSpPr txBox="1">
            <a:spLocks noGrp="1"/>
          </p:cNvSpPr>
          <p:nvPr>
            <p:ph type="subTitle" idx="3"/>
          </p:nvPr>
        </p:nvSpPr>
        <p:spPr>
          <a:xfrm>
            <a:off x="505075" y="1669200"/>
            <a:ext cx="2487900" cy="386100"/>
          </a:xfrm>
          <a:prstGeom prst="rect">
            <a:avLst/>
          </a:prstGeom>
          <a:noFill/>
          <a:ln>
            <a:noFill/>
          </a:ln>
        </p:spPr>
        <p:txBody>
          <a:bodyPr spcFirstLastPara="1" wrap="square" lIns="45725" tIns="45725" rIns="45725" bIns="45725" anchor="b" anchorCtr="0">
            <a:normAutofit/>
          </a:bodyPr>
          <a:lstStyle>
            <a:lvl1pPr lvl="0" algn="l">
              <a:lnSpc>
                <a:spcPct val="100000"/>
              </a:lnSpc>
              <a:spcBef>
                <a:spcPts val="0"/>
              </a:spcBef>
              <a:spcAft>
                <a:spcPts val="0"/>
              </a:spcAft>
              <a:buClr>
                <a:schemeClr val="lt1"/>
              </a:buClr>
              <a:buSzPts val="800"/>
              <a:buFont typeface="Inter Medium" panose="02000503000000020004"/>
              <a:buNone/>
              <a:defRPr sz="1600">
                <a:solidFill>
                  <a:schemeClr val="lt1"/>
                </a:solidFill>
                <a:latin typeface="Inter Medium" panose="02000503000000020004"/>
                <a:ea typeface="Inter Medium" panose="02000503000000020004"/>
                <a:cs typeface="Inter Medium" panose="02000503000000020004"/>
                <a:sym typeface="Inter Medium" panose="02000503000000020004"/>
              </a:defRPr>
            </a:lvl1pPr>
            <a:lvl2pPr lvl="1"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2pPr>
            <a:lvl3pPr lvl="2"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3pPr>
            <a:lvl4pPr lvl="3"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4pPr>
            <a:lvl5pPr lvl="4"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5pPr>
            <a:lvl6pPr lvl="5"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6pPr>
            <a:lvl7pPr lvl="6"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7pPr>
            <a:lvl8pPr lvl="7"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8pPr>
            <a:lvl9pPr lvl="8" algn="l">
              <a:lnSpc>
                <a:spcPct val="100000"/>
              </a:lnSpc>
              <a:spcBef>
                <a:spcPts val="1000"/>
              </a:spcBef>
              <a:spcAft>
                <a:spcPts val="100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9pPr>
          </a:lstStyle>
          <a:p>
            <a:endParaRPr/>
          </a:p>
        </p:txBody>
      </p:sp>
      <p:sp>
        <p:nvSpPr>
          <p:cNvPr id="79" name="Google Shape;79;p16"/>
          <p:cNvSpPr>
            <a:spLocks noGrp="1"/>
          </p:cNvSpPr>
          <p:nvPr>
            <p:ph type="pic" idx="4"/>
          </p:nvPr>
        </p:nvSpPr>
        <p:spPr>
          <a:xfrm>
            <a:off x="3358251" y="1372373"/>
            <a:ext cx="315900" cy="315900"/>
          </a:xfrm>
          <a:prstGeom prst="rect">
            <a:avLst/>
          </a:prstGeom>
          <a:noFill/>
          <a:ln>
            <a:noFill/>
          </a:ln>
        </p:spPr>
      </p:sp>
      <p:sp>
        <p:nvSpPr>
          <p:cNvPr id="80" name="Google Shape;80;p16"/>
          <p:cNvSpPr txBox="1">
            <a:spLocks noGrp="1"/>
          </p:cNvSpPr>
          <p:nvPr>
            <p:ph type="body" idx="5"/>
          </p:nvPr>
        </p:nvSpPr>
        <p:spPr>
          <a:xfrm>
            <a:off x="3328050" y="2022300"/>
            <a:ext cx="2487900" cy="2038500"/>
          </a:xfrm>
          <a:prstGeom prst="rect">
            <a:avLst/>
          </a:prstGeom>
          <a:noFill/>
          <a:ln>
            <a:noFill/>
          </a:ln>
        </p:spPr>
        <p:txBody>
          <a:bodyPr spcFirstLastPara="1" wrap="square" lIns="45725" tIns="45725" rIns="45725" bIns="45725" anchor="t" anchorCtr="0">
            <a:normAutofit/>
          </a:bodyPr>
          <a:lstStyle>
            <a:lvl1pPr marL="457200" lvl="0" indent="-266700" algn="l">
              <a:lnSpc>
                <a:spcPct val="100000"/>
              </a:lnSpc>
              <a:spcBef>
                <a:spcPts val="0"/>
              </a:spcBef>
              <a:spcAft>
                <a:spcPts val="0"/>
              </a:spcAft>
              <a:buClr>
                <a:schemeClr val="lt1"/>
              </a:buClr>
              <a:buSzPts val="600"/>
              <a:buChar char="●"/>
              <a:defRPr sz="1100">
                <a:solidFill>
                  <a:schemeClr val="lt1"/>
                </a:solidFill>
              </a:defRPr>
            </a:lvl1pPr>
            <a:lvl2pPr marL="914400" lvl="1" indent="-266700" algn="l">
              <a:lnSpc>
                <a:spcPct val="100000"/>
              </a:lnSpc>
              <a:spcBef>
                <a:spcPts val="1000"/>
              </a:spcBef>
              <a:spcAft>
                <a:spcPts val="0"/>
              </a:spcAft>
              <a:buClr>
                <a:schemeClr val="lt1"/>
              </a:buClr>
              <a:buSzPts val="600"/>
              <a:buChar char="○"/>
              <a:defRPr sz="1100">
                <a:solidFill>
                  <a:schemeClr val="lt1"/>
                </a:solidFill>
              </a:defRPr>
            </a:lvl2pPr>
            <a:lvl3pPr marL="1371600" lvl="2" indent="-266700" algn="l">
              <a:lnSpc>
                <a:spcPct val="100000"/>
              </a:lnSpc>
              <a:spcBef>
                <a:spcPts val="1000"/>
              </a:spcBef>
              <a:spcAft>
                <a:spcPts val="0"/>
              </a:spcAft>
              <a:buClr>
                <a:schemeClr val="lt1"/>
              </a:buClr>
              <a:buSzPts val="600"/>
              <a:buChar char="■"/>
              <a:defRPr sz="1100">
                <a:solidFill>
                  <a:schemeClr val="lt1"/>
                </a:solidFill>
              </a:defRPr>
            </a:lvl3pPr>
            <a:lvl4pPr marL="1828800" lvl="3" indent="-266700" algn="l">
              <a:lnSpc>
                <a:spcPct val="100000"/>
              </a:lnSpc>
              <a:spcBef>
                <a:spcPts val="1000"/>
              </a:spcBef>
              <a:spcAft>
                <a:spcPts val="0"/>
              </a:spcAft>
              <a:buClr>
                <a:schemeClr val="lt1"/>
              </a:buClr>
              <a:buSzPts val="600"/>
              <a:buChar char="●"/>
              <a:defRPr sz="1100">
                <a:solidFill>
                  <a:schemeClr val="lt1"/>
                </a:solidFill>
              </a:defRPr>
            </a:lvl4pPr>
            <a:lvl5pPr marL="2286000" lvl="4" indent="-266700" algn="l">
              <a:lnSpc>
                <a:spcPct val="100000"/>
              </a:lnSpc>
              <a:spcBef>
                <a:spcPts val="1000"/>
              </a:spcBef>
              <a:spcAft>
                <a:spcPts val="0"/>
              </a:spcAft>
              <a:buClr>
                <a:schemeClr val="lt1"/>
              </a:buClr>
              <a:buSzPts val="600"/>
              <a:buChar char="○"/>
              <a:defRPr sz="1100">
                <a:solidFill>
                  <a:schemeClr val="lt1"/>
                </a:solidFill>
              </a:defRPr>
            </a:lvl5pPr>
            <a:lvl6pPr marL="2743200" lvl="5" indent="-266700" algn="l">
              <a:lnSpc>
                <a:spcPct val="100000"/>
              </a:lnSpc>
              <a:spcBef>
                <a:spcPts val="1000"/>
              </a:spcBef>
              <a:spcAft>
                <a:spcPts val="0"/>
              </a:spcAft>
              <a:buClr>
                <a:schemeClr val="lt1"/>
              </a:buClr>
              <a:buSzPts val="600"/>
              <a:buChar char="■"/>
              <a:defRPr sz="1100">
                <a:solidFill>
                  <a:schemeClr val="lt1"/>
                </a:solidFill>
              </a:defRPr>
            </a:lvl6pPr>
            <a:lvl7pPr marL="3200400" lvl="6" indent="-266700" algn="l">
              <a:lnSpc>
                <a:spcPct val="100000"/>
              </a:lnSpc>
              <a:spcBef>
                <a:spcPts val="1000"/>
              </a:spcBef>
              <a:spcAft>
                <a:spcPts val="0"/>
              </a:spcAft>
              <a:buClr>
                <a:schemeClr val="lt1"/>
              </a:buClr>
              <a:buSzPts val="600"/>
              <a:buChar char="●"/>
              <a:defRPr sz="1100">
                <a:solidFill>
                  <a:schemeClr val="lt1"/>
                </a:solidFill>
              </a:defRPr>
            </a:lvl7pPr>
            <a:lvl8pPr marL="3657600" lvl="7" indent="-266700" algn="l">
              <a:lnSpc>
                <a:spcPct val="100000"/>
              </a:lnSpc>
              <a:spcBef>
                <a:spcPts val="1000"/>
              </a:spcBef>
              <a:spcAft>
                <a:spcPts val="0"/>
              </a:spcAft>
              <a:buClr>
                <a:schemeClr val="lt1"/>
              </a:buClr>
              <a:buSzPts val="600"/>
              <a:buChar char="○"/>
              <a:defRPr sz="1100">
                <a:solidFill>
                  <a:schemeClr val="lt1"/>
                </a:solidFill>
              </a:defRPr>
            </a:lvl8pPr>
            <a:lvl9pPr marL="4114800" lvl="8" indent="-266700" algn="l">
              <a:lnSpc>
                <a:spcPct val="100000"/>
              </a:lnSpc>
              <a:spcBef>
                <a:spcPts val="1000"/>
              </a:spcBef>
              <a:spcAft>
                <a:spcPts val="1000"/>
              </a:spcAft>
              <a:buClr>
                <a:schemeClr val="lt1"/>
              </a:buClr>
              <a:buSzPts val="600"/>
              <a:buChar char="■"/>
              <a:defRPr sz="1100">
                <a:solidFill>
                  <a:schemeClr val="lt1"/>
                </a:solidFill>
              </a:defRPr>
            </a:lvl9pPr>
          </a:lstStyle>
          <a:p>
            <a:endParaRPr/>
          </a:p>
        </p:txBody>
      </p:sp>
      <p:sp>
        <p:nvSpPr>
          <p:cNvPr id="81" name="Google Shape;81;p16"/>
          <p:cNvSpPr txBox="1">
            <a:spLocks noGrp="1"/>
          </p:cNvSpPr>
          <p:nvPr>
            <p:ph type="subTitle" idx="6"/>
          </p:nvPr>
        </p:nvSpPr>
        <p:spPr>
          <a:xfrm>
            <a:off x="3328050" y="1669200"/>
            <a:ext cx="2487900" cy="386100"/>
          </a:xfrm>
          <a:prstGeom prst="rect">
            <a:avLst/>
          </a:prstGeom>
          <a:noFill/>
          <a:ln>
            <a:noFill/>
          </a:ln>
        </p:spPr>
        <p:txBody>
          <a:bodyPr spcFirstLastPara="1" wrap="square" lIns="45725" tIns="45725" rIns="45725" bIns="45725" anchor="b" anchorCtr="0">
            <a:normAutofit/>
          </a:bodyPr>
          <a:lstStyle>
            <a:lvl1pPr lvl="0" algn="l">
              <a:lnSpc>
                <a:spcPct val="100000"/>
              </a:lnSpc>
              <a:spcBef>
                <a:spcPts val="0"/>
              </a:spcBef>
              <a:spcAft>
                <a:spcPts val="0"/>
              </a:spcAft>
              <a:buClr>
                <a:schemeClr val="lt1"/>
              </a:buClr>
              <a:buSzPts val="800"/>
              <a:buFont typeface="Inter Medium" panose="02000503000000020004"/>
              <a:buNone/>
              <a:defRPr sz="1600">
                <a:solidFill>
                  <a:schemeClr val="lt1"/>
                </a:solidFill>
                <a:latin typeface="Inter Medium" panose="02000503000000020004"/>
                <a:ea typeface="Inter Medium" panose="02000503000000020004"/>
                <a:cs typeface="Inter Medium" panose="02000503000000020004"/>
                <a:sym typeface="Inter Medium" panose="02000503000000020004"/>
              </a:defRPr>
            </a:lvl1pPr>
            <a:lvl2pPr lvl="1"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2pPr>
            <a:lvl3pPr lvl="2"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3pPr>
            <a:lvl4pPr lvl="3"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4pPr>
            <a:lvl5pPr lvl="4"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5pPr>
            <a:lvl6pPr lvl="5"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6pPr>
            <a:lvl7pPr lvl="6"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7pPr>
            <a:lvl8pPr lvl="7"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8pPr>
            <a:lvl9pPr lvl="8" algn="l">
              <a:lnSpc>
                <a:spcPct val="100000"/>
              </a:lnSpc>
              <a:spcBef>
                <a:spcPts val="1000"/>
              </a:spcBef>
              <a:spcAft>
                <a:spcPts val="100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9pPr>
          </a:lstStyle>
          <a:p>
            <a:endParaRPr/>
          </a:p>
        </p:txBody>
      </p:sp>
      <p:sp>
        <p:nvSpPr>
          <p:cNvPr id="82" name="Google Shape;82;p16"/>
          <p:cNvSpPr>
            <a:spLocks noGrp="1"/>
          </p:cNvSpPr>
          <p:nvPr>
            <p:ph type="pic" idx="7"/>
          </p:nvPr>
        </p:nvSpPr>
        <p:spPr>
          <a:xfrm>
            <a:off x="6181226" y="1372373"/>
            <a:ext cx="315900" cy="315900"/>
          </a:xfrm>
          <a:prstGeom prst="rect">
            <a:avLst/>
          </a:prstGeom>
          <a:noFill/>
          <a:ln>
            <a:noFill/>
          </a:ln>
        </p:spPr>
      </p:sp>
      <p:sp>
        <p:nvSpPr>
          <p:cNvPr id="83" name="Google Shape;83;p16"/>
          <p:cNvSpPr txBox="1">
            <a:spLocks noGrp="1"/>
          </p:cNvSpPr>
          <p:nvPr>
            <p:ph type="body" idx="8"/>
          </p:nvPr>
        </p:nvSpPr>
        <p:spPr>
          <a:xfrm>
            <a:off x="6151025" y="2022300"/>
            <a:ext cx="2487900" cy="2038500"/>
          </a:xfrm>
          <a:prstGeom prst="rect">
            <a:avLst/>
          </a:prstGeom>
          <a:noFill/>
          <a:ln>
            <a:noFill/>
          </a:ln>
        </p:spPr>
        <p:txBody>
          <a:bodyPr spcFirstLastPara="1" wrap="square" lIns="45725" tIns="45725" rIns="45725" bIns="45725" anchor="t" anchorCtr="0">
            <a:normAutofit/>
          </a:bodyPr>
          <a:lstStyle>
            <a:lvl1pPr marL="457200" lvl="0" indent="-266700" algn="l">
              <a:lnSpc>
                <a:spcPct val="100000"/>
              </a:lnSpc>
              <a:spcBef>
                <a:spcPts val="0"/>
              </a:spcBef>
              <a:spcAft>
                <a:spcPts val="0"/>
              </a:spcAft>
              <a:buClr>
                <a:schemeClr val="lt1"/>
              </a:buClr>
              <a:buSzPts val="600"/>
              <a:buChar char="●"/>
              <a:defRPr sz="1100">
                <a:solidFill>
                  <a:schemeClr val="lt1"/>
                </a:solidFill>
              </a:defRPr>
            </a:lvl1pPr>
            <a:lvl2pPr marL="914400" lvl="1" indent="-266700" algn="l">
              <a:lnSpc>
                <a:spcPct val="100000"/>
              </a:lnSpc>
              <a:spcBef>
                <a:spcPts val="1000"/>
              </a:spcBef>
              <a:spcAft>
                <a:spcPts val="0"/>
              </a:spcAft>
              <a:buClr>
                <a:schemeClr val="lt1"/>
              </a:buClr>
              <a:buSzPts val="600"/>
              <a:buChar char="○"/>
              <a:defRPr sz="1100">
                <a:solidFill>
                  <a:schemeClr val="lt1"/>
                </a:solidFill>
              </a:defRPr>
            </a:lvl2pPr>
            <a:lvl3pPr marL="1371600" lvl="2" indent="-266700" algn="l">
              <a:lnSpc>
                <a:spcPct val="100000"/>
              </a:lnSpc>
              <a:spcBef>
                <a:spcPts val="1000"/>
              </a:spcBef>
              <a:spcAft>
                <a:spcPts val="0"/>
              </a:spcAft>
              <a:buClr>
                <a:schemeClr val="lt1"/>
              </a:buClr>
              <a:buSzPts val="600"/>
              <a:buChar char="■"/>
              <a:defRPr sz="1100">
                <a:solidFill>
                  <a:schemeClr val="lt1"/>
                </a:solidFill>
              </a:defRPr>
            </a:lvl3pPr>
            <a:lvl4pPr marL="1828800" lvl="3" indent="-266700" algn="l">
              <a:lnSpc>
                <a:spcPct val="100000"/>
              </a:lnSpc>
              <a:spcBef>
                <a:spcPts val="1000"/>
              </a:spcBef>
              <a:spcAft>
                <a:spcPts val="0"/>
              </a:spcAft>
              <a:buClr>
                <a:schemeClr val="lt1"/>
              </a:buClr>
              <a:buSzPts val="600"/>
              <a:buChar char="●"/>
              <a:defRPr sz="1100">
                <a:solidFill>
                  <a:schemeClr val="lt1"/>
                </a:solidFill>
              </a:defRPr>
            </a:lvl4pPr>
            <a:lvl5pPr marL="2286000" lvl="4" indent="-266700" algn="l">
              <a:lnSpc>
                <a:spcPct val="100000"/>
              </a:lnSpc>
              <a:spcBef>
                <a:spcPts val="1000"/>
              </a:spcBef>
              <a:spcAft>
                <a:spcPts val="0"/>
              </a:spcAft>
              <a:buClr>
                <a:schemeClr val="lt1"/>
              </a:buClr>
              <a:buSzPts val="600"/>
              <a:buChar char="○"/>
              <a:defRPr sz="1100">
                <a:solidFill>
                  <a:schemeClr val="lt1"/>
                </a:solidFill>
              </a:defRPr>
            </a:lvl5pPr>
            <a:lvl6pPr marL="2743200" lvl="5" indent="-266700" algn="l">
              <a:lnSpc>
                <a:spcPct val="100000"/>
              </a:lnSpc>
              <a:spcBef>
                <a:spcPts val="1000"/>
              </a:spcBef>
              <a:spcAft>
                <a:spcPts val="0"/>
              </a:spcAft>
              <a:buClr>
                <a:schemeClr val="lt1"/>
              </a:buClr>
              <a:buSzPts val="600"/>
              <a:buChar char="■"/>
              <a:defRPr sz="1100">
                <a:solidFill>
                  <a:schemeClr val="lt1"/>
                </a:solidFill>
              </a:defRPr>
            </a:lvl6pPr>
            <a:lvl7pPr marL="3200400" lvl="6" indent="-266700" algn="l">
              <a:lnSpc>
                <a:spcPct val="100000"/>
              </a:lnSpc>
              <a:spcBef>
                <a:spcPts val="1000"/>
              </a:spcBef>
              <a:spcAft>
                <a:spcPts val="0"/>
              </a:spcAft>
              <a:buClr>
                <a:schemeClr val="lt1"/>
              </a:buClr>
              <a:buSzPts val="600"/>
              <a:buChar char="●"/>
              <a:defRPr sz="1100">
                <a:solidFill>
                  <a:schemeClr val="lt1"/>
                </a:solidFill>
              </a:defRPr>
            </a:lvl7pPr>
            <a:lvl8pPr marL="3657600" lvl="7" indent="-266700" algn="l">
              <a:lnSpc>
                <a:spcPct val="100000"/>
              </a:lnSpc>
              <a:spcBef>
                <a:spcPts val="1000"/>
              </a:spcBef>
              <a:spcAft>
                <a:spcPts val="0"/>
              </a:spcAft>
              <a:buClr>
                <a:schemeClr val="lt1"/>
              </a:buClr>
              <a:buSzPts val="600"/>
              <a:buChar char="○"/>
              <a:defRPr sz="1100">
                <a:solidFill>
                  <a:schemeClr val="lt1"/>
                </a:solidFill>
              </a:defRPr>
            </a:lvl8pPr>
            <a:lvl9pPr marL="4114800" lvl="8" indent="-266700" algn="l">
              <a:lnSpc>
                <a:spcPct val="100000"/>
              </a:lnSpc>
              <a:spcBef>
                <a:spcPts val="1000"/>
              </a:spcBef>
              <a:spcAft>
                <a:spcPts val="1000"/>
              </a:spcAft>
              <a:buClr>
                <a:schemeClr val="lt1"/>
              </a:buClr>
              <a:buSzPts val="600"/>
              <a:buChar char="■"/>
              <a:defRPr sz="1100">
                <a:solidFill>
                  <a:schemeClr val="lt1"/>
                </a:solidFill>
              </a:defRPr>
            </a:lvl9pPr>
          </a:lstStyle>
          <a:p>
            <a:endParaRPr/>
          </a:p>
        </p:txBody>
      </p:sp>
      <p:sp>
        <p:nvSpPr>
          <p:cNvPr id="84" name="Google Shape;84;p16"/>
          <p:cNvSpPr txBox="1">
            <a:spLocks noGrp="1"/>
          </p:cNvSpPr>
          <p:nvPr>
            <p:ph type="subTitle" idx="9"/>
          </p:nvPr>
        </p:nvSpPr>
        <p:spPr>
          <a:xfrm>
            <a:off x="6151025" y="1669200"/>
            <a:ext cx="2487900" cy="386100"/>
          </a:xfrm>
          <a:prstGeom prst="rect">
            <a:avLst/>
          </a:prstGeom>
          <a:noFill/>
          <a:ln>
            <a:noFill/>
          </a:ln>
        </p:spPr>
        <p:txBody>
          <a:bodyPr spcFirstLastPara="1" wrap="square" lIns="45725" tIns="45725" rIns="45725" bIns="45725" anchor="b" anchorCtr="0">
            <a:normAutofit/>
          </a:bodyPr>
          <a:lstStyle>
            <a:lvl1pPr lvl="0" algn="l">
              <a:lnSpc>
                <a:spcPct val="100000"/>
              </a:lnSpc>
              <a:spcBef>
                <a:spcPts val="0"/>
              </a:spcBef>
              <a:spcAft>
                <a:spcPts val="0"/>
              </a:spcAft>
              <a:buClr>
                <a:schemeClr val="lt1"/>
              </a:buClr>
              <a:buSzPts val="800"/>
              <a:buFont typeface="Inter Medium" panose="02000503000000020004"/>
              <a:buNone/>
              <a:defRPr sz="1600">
                <a:solidFill>
                  <a:schemeClr val="lt1"/>
                </a:solidFill>
                <a:latin typeface="Inter Medium" panose="02000503000000020004"/>
                <a:ea typeface="Inter Medium" panose="02000503000000020004"/>
                <a:cs typeface="Inter Medium" panose="02000503000000020004"/>
                <a:sym typeface="Inter Medium" panose="02000503000000020004"/>
              </a:defRPr>
            </a:lvl1pPr>
            <a:lvl2pPr lvl="1"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2pPr>
            <a:lvl3pPr lvl="2"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3pPr>
            <a:lvl4pPr lvl="3"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4pPr>
            <a:lvl5pPr lvl="4"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5pPr>
            <a:lvl6pPr lvl="5"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6pPr>
            <a:lvl7pPr lvl="6"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7pPr>
            <a:lvl8pPr lvl="7" algn="l">
              <a:lnSpc>
                <a:spcPct val="100000"/>
              </a:lnSpc>
              <a:spcBef>
                <a:spcPts val="1000"/>
              </a:spcBef>
              <a:spcAft>
                <a:spcPts val="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8pPr>
            <a:lvl9pPr lvl="8" algn="l">
              <a:lnSpc>
                <a:spcPct val="100000"/>
              </a:lnSpc>
              <a:spcBef>
                <a:spcPts val="1000"/>
              </a:spcBef>
              <a:spcAft>
                <a:spcPts val="1000"/>
              </a:spcAft>
              <a:buClr>
                <a:schemeClr val="lt1"/>
              </a:buClr>
              <a:buSzPts val="700"/>
              <a:buFont typeface="Inter Medium" panose="02000503000000020004"/>
              <a:buNone/>
              <a:defRPr>
                <a:solidFill>
                  <a:schemeClr val="lt1"/>
                </a:solidFill>
                <a:latin typeface="Inter Medium" panose="02000503000000020004"/>
                <a:ea typeface="Inter Medium" panose="02000503000000020004"/>
                <a:cs typeface="Inter Medium" panose="02000503000000020004"/>
                <a:sym typeface="Inter Medium" panose="02000503000000020004"/>
              </a:defRPr>
            </a:lvl9pPr>
          </a:lstStyle>
          <a:p>
            <a:endParaRPr/>
          </a:p>
        </p:txBody>
      </p:sp>
      <p:sp>
        <p:nvSpPr>
          <p:cNvPr id="85" name="Google Shape;85;p16"/>
          <p:cNvSpPr txBox="1">
            <a:spLocks noGrp="1"/>
          </p:cNvSpPr>
          <p:nvPr>
            <p:ph type="sldNum" idx="12"/>
          </p:nvPr>
        </p:nvSpPr>
        <p:spPr>
          <a:xfrm>
            <a:off x="8096041" y="4417542"/>
            <a:ext cx="548700" cy="393600"/>
          </a:xfrm>
          <a:prstGeom prst="rect">
            <a:avLst/>
          </a:prstGeom>
          <a:noFill/>
          <a:ln>
            <a:noFill/>
          </a:ln>
        </p:spPr>
        <p:txBody>
          <a:bodyPr spcFirstLastPara="1" wrap="square" lIns="45725" tIns="45725" rIns="45725" bIns="45725" anchor="ctr" anchorCtr="0">
            <a:normAutofit/>
          </a:bodyPr>
          <a:lstStyle>
            <a:lvl1pPr marL="0" lvl="0"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1pPr>
            <a:lvl2pPr marL="0" lvl="1"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2pPr>
            <a:lvl3pPr marL="0" lvl="2"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3pPr>
            <a:lvl4pPr marL="0" lvl="3"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4pPr>
            <a:lvl5pPr marL="0" lvl="4"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5pPr>
            <a:lvl6pPr marL="0" lvl="5"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6pPr>
            <a:lvl7pPr marL="0" lvl="6"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7pPr>
            <a:lvl8pPr marL="0" lvl="7"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8pPr>
            <a:lvl9pPr marL="0" lvl="8"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9pPr>
          </a:lstStyle>
          <a:p>
            <a:pPr marL="0" lvl="0" indent="0" algn="r" rtl="0">
              <a:spcBef>
                <a:spcPts val="0"/>
              </a:spcBef>
              <a:spcAft>
                <a:spcPts val="0"/>
              </a:spcAft>
              <a:buNone/>
            </a:pPr>
            <a:fld id="{00000000-1234-1234-1234-123412341234}" type="slidenum">
              <a:rPr lang="en-GB"/>
              <a:t>‹#›</a:t>
            </a:fld>
            <a:endParaRPr lang="en-GB"/>
          </a:p>
        </p:txBody>
      </p:sp>
      <p:sp>
        <p:nvSpPr>
          <p:cNvPr id="86" name="Google Shape;86;p16"/>
          <p:cNvSpPr txBox="1">
            <a:spLocks noGrp="1"/>
          </p:cNvSpPr>
          <p:nvPr>
            <p:ph type="sldNum" idx="13"/>
          </p:nvPr>
        </p:nvSpPr>
        <p:spPr>
          <a:xfrm>
            <a:off x="8474304" y="4417550"/>
            <a:ext cx="281700" cy="393600"/>
          </a:xfrm>
          <a:prstGeom prst="rect">
            <a:avLst/>
          </a:prstGeom>
          <a:noFill/>
          <a:ln>
            <a:noFill/>
          </a:ln>
        </p:spPr>
        <p:txBody>
          <a:bodyPr spcFirstLastPara="1" wrap="square" lIns="45725" tIns="45725" rIns="45725" bIns="45725" anchor="ctr" anchorCtr="0">
            <a:normAutofit/>
          </a:bodyPr>
          <a:lstStyle>
            <a:lvl1pPr marL="0" lvl="0"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1pPr>
            <a:lvl2pPr marL="0" lvl="1"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2pPr>
            <a:lvl3pPr marL="0" lvl="2"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3pPr>
            <a:lvl4pPr marL="0" lvl="3"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4pPr>
            <a:lvl5pPr marL="0" lvl="4"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5pPr>
            <a:lvl6pPr marL="0" lvl="5"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6pPr>
            <a:lvl7pPr marL="0" lvl="6"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7pPr>
            <a:lvl8pPr marL="0" lvl="7"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8pPr>
            <a:lvl9pPr marL="0" lvl="8"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9pPr>
          </a:lstStyle>
          <a:p>
            <a:pPr marL="0" lvl="0" indent="0" algn="l" rtl="0">
              <a:spcBef>
                <a:spcPts val="0"/>
              </a:spcBef>
              <a:spcAft>
                <a:spcPts val="0"/>
              </a:spcAft>
              <a:buNone/>
            </a:pPr>
            <a:r>
              <a:rPr lang="en-GB"/>
              <a:t> /</a:t>
            </a:r>
            <a:endParaRPr sz="6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dk1"/>
        </a:soli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a:noFill/>
          <a:ln>
            <a:noFill/>
          </a:ln>
        </p:spPr>
        <p:txBody>
          <a:bodyPr spcFirstLastPara="1" wrap="square" lIns="45725" tIns="45725" rIns="45725" bIns="45725" anchor="t" anchorCtr="0">
            <a:normAutofit/>
          </a:bodyPr>
          <a:lstStyle>
            <a:lvl1pPr lvl="0" algn="ctr">
              <a:lnSpc>
                <a:spcPct val="100000"/>
              </a:lnSpc>
              <a:spcBef>
                <a:spcPts val="0"/>
              </a:spcBef>
              <a:spcAft>
                <a:spcPts val="0"/>
              </a:spcAft>
              <a:buClr>
                <a:schemeClr val="lt1"/>
              </a:buClr>
              <a:buSzPts val="1600"/>
              <a:buFont typeface="Inter ExtraBold" panose="02000503000000020004"/>
              <a:buNone/>
              <a:defRPr sz="3200">
                <a:solidFill>
                  <a:schemeClr val="lt1"/>
                </a:solidFill>
                <a:latin typeface="Inter ExtraBold" panose="02000503000000020004"/>
                <a:ea typeface="Inter ExtraBold" panose="02000503000000020004"/>
                <a:cs typeface="Inter ExtraBold" panose="02000503000000020004"/>
                <a:sym typeface="Inter ExtraBold" panose="0200050300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9" name="Google Shape;89;p17"/>
          <p:cNvPicPr preferRelativeResize="0"/>
          <p:nvPr/>
        </p:nvPicPr>
        <p:blipFill rotWithShape="1">
          <a:blip r:embed="rId2"/>
          <a:srcRect/>
          <a:stretch>
            <a:fillRect/>
          </a:stretch>
        </p:blipFill>
        <p:spPr>
          <a:xfrm>
            <a:off x="-762396" y="0"/>
            <a:ext cx="548700" cy="2288640"/>
          </a:xfrm>
          <a:prstGeom prst="rect">
            <a:avLst/>
          </a:prstGeom>
          <a:noFill/>
          <a:ln>
            <a:noFill/>
          </a:ln>
        </p:spPr>
      </p:pic>
      <p:pic>
        <p:nvPicPr>
          <p:cNvPr id="90" name="Google Shape;90;p17"/>
          <p:cNvPicPr preferRelativeResize="0"/>
          <p:nvPr/>
        </p:nvPicPr>
        <p:blipFill rotWithShape="1">
          <a:blip r:embed="rId3"/>
          <a:srcRect/>
          <a:stretch>
            <a:fillRect/>
          </a:stretch>
        </p:blipFill>
        <p:spPr>
          <a:xfrm>
            <a:off x="457529" y="4543025"/>
            <a:ext cx="950976" cy="142646"/>
          </a:xfrm>
          <a:prstGeom prst="rect">
            <a:avLst/>
          </a:prstGeom>
          <a:noFill/>
          <a:ln>
            <a:noFill/>
          </a:ln>
        </p:spPr>
      </p:pic>
      <p:sp>
        <p:nvSpPr>
          <p:cNvPr id="91" name="Google Shape;91;p17"/>
          <p:cNvSpPr txBox="1">
            <a:spLocks noGrp="1"/>
          </p:cNvSpPr>
          <p:nvPr>
            <p:ph type="subTitle" idx="1"/>
          </p:nvPr>
        </p:nvSpPr>
        <p:spPr>
          <a:xfrm>
            <a:off x="311700" y="1055100"/>
            <a:ext cx="8520600" cy="572700"/>
          </a:xfrm>
          <a:prstGeom prst="rect">
            <a:avLst/>
          </a:prstGeom>
          <a:noFill/>
          <a:ln>
            <a:noFill/>
          </a:ln>
        </p:spPr>
        <p:txBody>
          <a:bodyPr spcFirstLastPara="1" wrap="square" lIns="45725" tIns="45725" rIns="45725" bIns="45725" anchor="t" anchorCtr="0">
            <a:normAutofit/>
          </a:bodyPr>
          <a:lstStyle>
            <a:lvl1pPr lvl="0" algn="l">
              <a:lnSpc>
                <a:spcPct val="100000"/>
              </a:lnSpc>
              <a:spcBef>
                <a:spcPts val="0"/>
              </a:spcBef>
              <a:spcAft>
                <a:spcPts val="0"/>
              </a:spcAft>
              <a:buClr>
                <a:schemeClr val="lt1"/>
              </a:buClr>
              <a:buSzPts val="900"/>
              <a:buNone/>
              <a:defRPr>
                <a:solidFill>
                  <a:schemeClr val="lt1"/>
                </a:solidFill>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92" name="Google Shape;92;p17"/>
          <p:cNvSpPr txBox="1">
            <a:spLocks noGrp="1"/>
          </p:cNvSpPr>
          <p:nvPr>
            <p:ph type="sldNum" idx="12"/>
          </p:nvPr>
        </p:nvSpPr>
        <p:spPr>
          <a:xfrm>
            <a:off x="8096041" y="4417542"/>
            <a:ext cx="548700" cy="393600"/>
          </a:xfrm>
          <a:prstGeom prst="rect">
            <a:avLst/>
          </a:prstGeom>
          <a:noFill/>
          <a:ln>
            <a:noFill/>
          </a:ln>
        </p:spPr>
        <p:txBody>
          <a:bodyPr spcFirstLastPara="1" wrap="square" lIns="45725" tIns="45725" rIns="45725" bIns="45725" anchor="ctr" anchorCtr="0">
            <a:normAutofit/>
          </a:bodyPr>
          <a:lstStyle>
            <a:lvl1pPr marL="0" lvl="0"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1pPr>
            <a:lvl2pPr marL="0" lvl="1"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2pPr>
            <a:lvl3pPr marL="0" lvl="2"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3pPr>
            <a:lvl4pPr marL="0" lvl="3"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4pPr>
            <a:lvl5pPr marL="0" lvl="4"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5pPr>
            <a:lvl6pPr marL="0" lvl="5"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6pPr>
            <a:lvl7pPr marL="0" lvl="6"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7pPr>
            <a:lvl8pPr marL="0" lvl="7"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8pPr>
            <a:lvl9pPr marL="0" lvl="8" indent="0" algn="r">
              <a:lnSpc>
                <a:spcPct val="100000"/>
              </a:lnSpc>
              <a:spcBef>
                <a:spcPts val="0"/>
              </a:spcBef>
              <a:spcAft>
                <a:spcPts val="0"/>
              </a:spcAft>
              <a:buSzPts val="600"/>
              <a:buNone/>
              <a:defRPr sz="600" b="0" i="0" u="none" strike="noStrike" cap="none">
                <a:solidFill>
                  <a:schemeClr val="lt1"/>
                </a:solidFill>
                <a:latin typeface="Inter" panose="02000503000000020004"/>
                <a:ea typeface="Inter" panose="02000503000000020004"/>
                <a:cs typeface="Inter" panose="02000503000000020004"/>
                <a:sym typeface="Inter" panose="02000503000000020004"/>
              </a:defRPr>
            </a:lvl9pPr>
          </a:lstStyle>
          <a:p>
            <a:pPr marL="0" lvl="0" indent="0" algn="r" rtl="0">
              <a:spcBef>
                <a:spcPts val="0"/>
              </a:spcBef>
              <a:spcAft>
                <a:spcPts val="0"/>
              </a:spcAft>
              <a:buNone/>
            </a:pPr>
            <a:fld id="{00000000-1234-1234-1234-123412341234}" type="slidenum">
              <a:rPr lang="en-GB"/>
              <a:t>‹#›</a:t>
            </a:fld>
            <a:endParaRPr lang="en-GB"/>
          </a:p>
        </p:txBody>
      </p:sp>
      <p:sp>
        <p:nvSpPr>
          <p:cNvPr id="93" name="Google Shape;93;p17"/>
          <p:cNvSpPr txBox="1">
            <a:spLocks noGrp="1"/>
          </p:cNvSpPr>
          <p:nvPr>
            <p:ph type="sldNum" idx="2"/>
          </p:nvPr>
        </p:nvSpPr>
        <p:spPr>
          <a:xfrm>
            <a:off x="8474304" y="4417550"/>
            <a:ext cx="281700" cy="393600"/>
          </a:xfrm>
          <a:prstGeom prst="rect">
            <a:avLst/>
          </a:prstGeom>
          <a:noFill/>
          <a:ln>
            <a:noFill/>
          </a:ln>
        </p:spPr>
        <p:txBody>
          <a:bodyPr spcFirstLastPara="1" wrap="square" lIns="45725" tIns="45725" rIns="45725" bIns="45725" anchor="ctr" anchorCtr="0">
            <a:normAutofit/>
          </a:bodyPr>
          <a:lstStyle>
            <a:lvl1pPr marL="0" lvl="0"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1pPr>
            <a:lvl2pPr marL="0" lvl="1"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2pPr>
            <a:lvl3pPr marL="0" lvl="2"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3pPr>
            <a:lvl4pPr marL="0" lvl="3"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4pPr>
            <a:lvl5pPr marL="0" lvl="4"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5pPr>
            <a:lvl6pPr marL="0" lvl="5"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6pPr>
            <a:lvl7pPr marL="0" lvl="6"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7pPr>
            <a:lvl8pPr marL="0" lvl="7"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8pPr>
            <a:lvl9pPr marL="0" lvl="8" indent="0" algn="l">
              <a:lnSpc>
                <a:spcPct val="100000"/>
              </a:lnSpc>
              <a:spcBef>
                <a:spcPts val="0"/>
              </a:spcBef>
              <a:spcAft>
                <a:spcPts val="0"/>
              </a:spcAft>
              <a:buSzPts val="1100"/>
              <a:buNone/>
              <a:defRPr sz="1100" b="0" i="0" u="none" strike="noStrike" cap="none">
                <a:solidFill>
                  <a:srgbClr val="666666"/>
                </a:solidFill>
                <a:latin typeface="Inter" panose="02000503000000020004"/>
                <a:ea typeface="Inter" panose="02000503000000020004"/>
                <a:cs typeface="Inter" panose="02000503000000020004"/>
                <a:sym typeface="Inter" panose="02000503000000020004"/>
              </a:defRPr>
            </a:lvl9pPr>
          </a:lstStyle>
          <a:p>
            <a:pPr marL="0" lvl="0" indent="0" algn="l" rtl="0">
              <a:spcBef>
                <a:spcPts val="0"/>
              </a:spcBef>
              <a:spcAft>
                <a:spcPts val="0"/>
              </a:spcAft>
              <a:buNone/>
            </a:pPr>
            <a:r>
              <a:rPr lang="en-GB"/>
              <a:t> /</a:t>
            </a:r>
            <a:endParaRPr sz="6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p:cSld name="Section">
    <p:bg>
      <p:bgPr>
        <a:blipFill>
          <a:blip r:embed="rId2"/>
          <a:stretch>
            <a:fillRect/>
          </a:stretch>
        </a:blipFill>
        <a:effectLst/>
      </p:bgPr>
    </p:bg>
    <p:spTree>
      <p:nvGrpSpPr>
        <p:cNvPr id="1" name="Shape 94"/>
        <p:cNvGrpSpPr/>
        <p:nvPr/>
      </p:nvGrpSpPr>
      <p:grpSpPr>
        <a:xfrm>
          <a:off x="0" y="0"/>
          <a:ext cx="0" cy="0"/>
          <a:chOff x="0" y="0"/>
          <a:chExt cx="0" cy="0"/>
        </a:xfrm>
      </p:grpSpPr>
      <p:sp>
        <p:nvSpPr>
          <p:cNvPr id="95" name="Google Shape;95;p18"/>
          <p:cNvSpPr/>
          <p:nvPr/>
        </p:nvSpPr>
        <p:spPr>
          <a:xfrm>
            <a:off x="2669688" y="669438"/>
            <a:ext cx="3804600" cy="3804600"/>
          </a:xfrm>
          <a:prstGeom prst="roundRect">
            <a:avLst>
              <a:gd name="adj" fmla="val 3689"/>
            </a:avLst>
          </a:prstGeom>
          <a:solidFill>
            <a:srgbClr val="000000"/>
          </a:solidFill>
          <a:ln>
            <a:noFill/>
          </a:ln>
          <a:effectLst>
            <a:outerShdw blurRad="393700" dist="439514" dir="2506067" rotWithShape="0">
              <a:srgbClr val="000000">
                <a:alpha val="54117"/>
              </a:srgbClr>
            </a:outerShdw>
          </a:effectLst>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600"/>
              <a:buFont typeface="Helvetica Neue" panose="020B0604020202020204"/>
              <a:buNone/>
            </a:pPr>
            <a:endParaRPr sz="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6" name="Google Shape;96;p18"/>
          <p:cNvSpPr/>
          <p:nvPr/>
        </p:nvSpPr>
        <p:spPr>
          <a:xfrm>
            <a:off x="-12576" y="1056912"/>
            <a:ext cx="909000" cy="1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600"/>
              <a:buFont typeface="Helvetica Neue" panose="020B0604020202020204"/>
              <a:buNone/>
            </a:pPr>
            <a:endParaRPr sz="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7" name="Google Shape;97;p18"/>
          <p:cNvSpPr/>
          <p:nvPr/>
        </p:nvSpPr>
        <p:spPr>
          <a:xfrm>
            <a:off x="8247608" y="1056912"/>
            <a:ext cx="909000" cy="1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600"/>
              <a:buFont typeface="Helvetica Neue" panose="020B0604020202020204"/>
              <a:buNone/>
            </a:pPr>
            <a:endParaRPr sz="12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8" name="Google Shape;98;p18"/>
          <p:cNvSpPr txBox="1">
            <a:spLocks noGrp="1"/>
          </p:cNvSpPr>
          <p:nvPr>
            <p:ph type="sldNum" idx="12"/>
          </p:nvPr>
        </p:nvSpPr>
        <p:spPr>
          <a:xfrm>
            <a:off x="8695814" y="4694773"/>
            <a:ext cx="325500" cy="330600"/>
          </a:xfrm>
          <a:prstGeom prst="rect">
            <a:avLst/>
          </a:prstGeom>
          <a:noFill/>
          <a:ln>
            <a:noFill/>
          </a:ln>
        </p:spPr>
        <p:txBody>
          <a:bodyPr spcFirstLastPara="1" wrap="square" lIns="45725" tIns="45725" rIns="45725" bIns="45725" anchor="ctr" anchorCtr="0">
            <a:normAutofit/>
          </a:bodyPr>
          <a:lstStyle>
            <a:lvl1pPr marL="0" marR="0" lvl="0" indent="0" algn="r">
              <a:lnSpc>
                <a:spcPct val="100000"/>
              </a:lnSpc>
              <a:spcBef>
                <a:spcPts val="0"/>
              </a:spcBef>
              <a:spcAft>
                <a:spcPts val="0"/>
              </a:spcAft>
              <a:buClr>
                <a:srgbClr val="ADADAD"/>
              </a:buClr>
              <a:buSzPts val="500"/>
              <a:buFont typeface="Helvetica Neue" panose="020B0604020202020204"/>
              <a:buNone/>
              <a:defRPr sz="1000" b="0" i="0" u="none" strike="noStrike" cap="none">
                <a:solidFill>
                  <a:srgbClr val="ADADAD"/>
                </a:solidFill>
                <a:latin typeface="Helvetica Neue" panose="020B0604020202020204"/>
                <a:ea typeface="Helvetica Neue" panose="020B0604020202020204"/>
                <a:cs typeface="Helvetica Neue" panose="020B0604020202020204"/>
                <a:sym typeface="Helvetica Neue" panose="020B0604020202020204"/>
              </a:defRPr>
            </a:lvl1pPr>
            <a:lvl2pPr marL="0" marR="0" lvl="1" indent="0" algn="r">
              <a:lnSpc>
                <a:spcPct val="100000"/>
              </a:lnSpc>
              <a:spcBef>
                <a:spcPts val="0"/>
              </a:spcBef>
              <a:spcAft>
                <a:spcPts val="0"/>
              </a:spcAft>
              <a:buClr>
                <a:srgbClr val="ADADAD"/>
              </a:buClr>
              <a:buSzPts val="500"/>
              <a:buFont typeface="Helvetica Neue" panose="020B0604020202020204"/>
              <a:buNone/>
              <a:defRPr sz="1000" b="0" i="0" u="none" strike="noStrike" cap="none">
                <a:solidFill>
                  <a:srgbClr val="ADADAD"/>
                </a:solidFill>
                <a:latin typeface="Helvetica Neue" panose="020B0604020202020204"/>
                <a:ea typeface="Helvetica Neue" panose="020B0604020202020204"/>
                <a:cs typeface="Helvetica Neue" panose="020B0604020202020204"/>
                <a:sym typeface="Helvetica Neue" panose="020B0604020202020204"/>
              </a:defRPr>
            </a:lvl2pPr>
            <a:lvl3pPr marL="0" marR="0" lvl="2" indent="0" algn="r">
              <a:lnSpc>
                <a:spcPct val="100000"/>
              </a:lnSpc>
              <a:spcBef>
                <a:spcPts val="0"/>
              </a:spcBef>
              <a:spcAft>
                <a:spcPts val="0"/>
              </a:spcAft>
              <a:buClr>
                <a:srgbClr val="ADADAD"/>
              </a:buClr>
              <a:buSzPts val="500"/>
              <a:buFont typeface="Helvetica Neue" panose="020B0604020202020204"/>
              <a:buNone/>
              <a:defRPr sz="1000" b="0" i="0" u="none" strike="noStrike" cap="none">
                <a:solidFill>
                  <a:srgbClr val="ADADAD"/>
                </a:solidFill>
                <a:latin typeface="Helvetica Neue" panose="020B0604020202020204"/>
                <a:ea typeface="Helvetica Neue" panose="020B0604020202020204"/>
                <a:cs typeface="Helvetica Neue" panose="020B0604020202020204"/>
                <a:sym typeface="Helvetica Neue" panose="020B0604020202020204"/>
              </a:defRPr>
            </a:lvl3pPr>
            <a:lvl4pPr marL="0" marR="0" lvl="3" indent="0" algn="r">
              <a:lnSpc>
                <a:spcPct val="100000"/>
              </a:lnSpc>
              <a:spcBef>
                <a:spcPts val="0"/>
              </a:spcBef>
              <a:spcAft>
                <a:spcPts val="0"/>
              </a:spcAft>
              <a:buClr>
                <a:srgbClr val="ADADAD"/>
              </a:buClr>
              <a:buSzPts val="500"/>
              <a:buFont typeface="Helvetica Neue" panose="020B0604020202020204"/>
              <a:buNone/>
              <a:defRPr sz="1000" b="0" i="0" u="none" strike="noStrike" cap="none">
                <a:solidFill>
                  <a:srgbClr val="ADADAD"/>
                </a:solidFill>
                <a:latin typeface="Helvetica Neue" panose="020B0604020202020204"/>
                <a:ea typeface="Helvetica Neue" panose="020B0604020202020204"/>
                <a:cs typeface="Helvetica Neue" panose="020B0604020202020204"/>
                <a:sym typeface="Helvetica Neue" panose="020B0604020202020204"/>
              </a:defRPr>
            </a:lvl4pPr>
            <a:lvl5pPr marL="0" marR="0" lvl="4" indent="0" algn="r">
              <a:lnSpc>
                <a:spcPct val="100000"/>
              </a:lnSpc>
              <a:spcBef>
                <a:spcPts val="0"/>
              </a:spcBef>
              <a:spcAft>
                <a:spcPts val="0"/>
              </a:spcAft>
              <a:buClr>
                <a:srgbClr val="ADADAD"/>
              </a:buClr>
              <a:buSzPts val="500"/>
              <a:buFont typeface="Helvetica Neue" panose="020B0604020202020204"/>
              <a:buNone/>
              <a:defRPr sz="1000" b="0" i="0" u="none" strike="noStrike" cap="none">
                <a:solidFill>
                  <a:srgbClr val="ADADAD"/>
                </a:solidFill>
                <a:latin typeface="Helvetica Neue" panose="020B0604020202020204"/>
                <a:ea typeface="Helvetica Neue" panose="020B0604020202020204"/>
                <a:cs typeface="Helvetica Neue" panose="020B0604020202020204"/>
                <a:sym typeface="Helvetica Neue" panose="020B0604020202020204"/>
              </a:defRPr>
            </a:lvl5pPr>
            <a:lvl6pPr marL="0" marR="0" lvl="5" indent="0" algn="r">
              <a:lnSpc>
                <a:spcPct val="100000"/>
              </a:lnSpc>
              <a:spcBef>
                <a:spcPts val="0"/>
              </a:spcBef>
              <a:spcAft>
                <a:spcPts val="0"/>
              </a:spcAft>
              <a:buClr>
                <a:srgbClr val="ADADAD"/>
              </a:buClr>
              <a:buSzPts val="500"/>
              <a:buFont typeface="Helvetica Neue" panose="020B0604020202020204"/>
              <a:buNone/>
              <a:defRPr sz="1000" b="0" i="0" u="none" strike="noStrike" cap="none">
                <a:solidFill>
                  <a:srgbClr val="ADADAD"/>
                </a:solidFill>
                <a:latin typeface="Helvetica Neue" panose="020B0604020202020204"/>
                <a:ea typeface="Helvetica Neue" panose="020B0604020202020204"/>
                <a:cs typeface="Helvetica Neue" panose="020B0604020202020204"/>
                <a:sym typeface="Helvetica Neue" panose="020B0604020202020204"/>
              </a:defRPr>
            </a:lvl6pPr>
            <a:lvl7pPr marL="0" marR="0" lvl="6" indent="0" algn="r">
              <a:lnSpc>
                <a:spcPct val="100000"/>
              </a:lnSpc>
              <a:spcBef>
                <a:spcPts val="0"/>
              </a:spcBef>
              <a:spcAft>
                <a:spcPts val="0"/>
              </a:spcAft>
              <a:buClr>
                <a:srgbClr val="ADADAD"/>
              </a:buClr>
              <a:buSzPts val="500"/>
              <a:buFont typeface="Helvetica Neue" panose="020B0604020202020204"/>
              <a:buNone/>
              <a:defRPr sz="1000" b="0" i="0" u="none" strike="noStrike" cap="none">
                <a:solidFill>
                  <a:srgbClr val="ADADAD"/>
                </a:solidFill>
                <a:latin typeface="Helvetica Neue" panose="020B0604020202020204"/>
                <a:ea typeface="Helvetica Neue" panose="020B0604020202020204"/>
                <a:cs typeface="Helvetica Neue" panose="020B0604020202020204"/>
                <a:sym typeface="Helvetica Neue" panose="020B0604020202020204"/>
              </a:defRPr>
            </a:lvl7pPr>
            <a:lvl8pPr marL="0" marR="0" lvl="7" indent="0" algn="r">
              <a:lnSpc>
                <a:spcPct val="100000"/>
              </a:lnSpc>
              <a:spcBef>
                <a:spcPts val="0"/>
              </a:spcBef>
              <a:spcAft>
                <a:spcPts val="0"/>
              </a:spcAft>
              <a:buClr>
                <a:srgbClr val="ADADAD"/>
              </a:buClr>
              <a:buSzPts val="500"/>
              <a:buFont typeface="Helvetica Neue" panose="020B0604020202020204"/>
              <a:buNone/>
              <a:defRPr sz="1000" b="0" i="0" u="none" strike="noStrike" cap="none">
                <a:solidFill>
                  <a:srgbClr val="ADADAD"/>
                </a:solidFill>
                <a:latin typeface="Helvetica Neue" panose="020B0604020202020204"/>
                <a:ea typeface="Helvetica Neue" panose="020B0604020202020204"/>
                <a:cs typeface="Helvetica Neue" panose="020B0604020202020204"/>
                <a:sym typeface="Helvetica Neue" panose="020B0604020202020204"/>
              </a:defRPr>
            </a:lvl8pPr>
            <a:lvl9pPr marL="0" marR="0" lvl="8" indent="0" algn="r">
              <a:lnSpc>
                <a:spcPct val="100000"/>
              </a:lnSpc>
              <a:spcBef>
                <a:spcPts val="0"/>
              </a:spcBef>
              <a:spcAft>
                <a:spcPts val="0"/>
              </a:spcAft>
              <a:buClr>
                <a:srgbClr val="ADADAD"/>
              </a:buClr>
              <a:buSzPts val="500"/>
              <a:buFont typeface="Helvetica Neue" panose="020B0604020202020204"/>
              <a:buNone/>
              <a:defRPr sz="1000" b="0" i="0" u="none" strike="noStrike" cap="none">
                <a:solidFill>
                  <a:srgbClr val="ADADAD"/>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
        <p:cNvGrpSpPr/>
        <p:nvPr/>
      </p:nvGrpSpPr>
      <p:grpSpPr>
        <a:xfrm>
          <a:off x="0" y="0"/>
          <a:ext cx="0" cy="0"/>
          <a:chOff x="0" y="0"/>
          <a:chExt cx="0" cy="0"/>
        </a:xfrm>
      </p:grpSpPr>
      <p:sp>
        <p:nvSpPr>
          <p:cNvPr id="100" name="Google Shape;100;p19"/>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1" name="Google Shape;101;p19"/>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a:endParaRPr/>
          </a:p>
        </p:txBody>
      </p:sp>
      <p:sp>
        <p:nvSpPr>
          <p:cNvPr id="102" name="Google Shape;102;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3" name="Google Shape;103;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4" name="Google Shape;104;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7" name="Google Shape;107;p20"/>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08" name="Google Shape;108;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9" name="Google Shape;109;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0" name="Google Shape;110;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lnSpc>
                <a:spcPct val="100000"/>
              </a:lnSpc>
              <a:spcBef>
                <a:spcPts val="0"/>
              </a:spcBef>
              <a:spcAft>
                <a:spcPts val="0"/>
              </a:spcAft>
              <a:buClr>
                <a:schemeClr val="dk1"/>
              </a:buClr>
              <a:buSzPts val="2000"/>
              <a:buFont typeface="Calibri" panose="020F0502020204030204"/>
              <a:buNone/>
              <a:defRPr sz="2000" b="1"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3" name="Google Shape;113;p21"/>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rgbClr val="888888"/>
              </a:buClr>
              <a:buSzPts val="1000"/>
              <a:buNone/>
              <a:defRPr sz="1000">
                <a:solidFill>
                  <a:srgbClr val="888888"/>
                </a:solidFill>
              </a:defRPr>
            </a:lvl1pPr>
            <a:lvl2pPr marL="914400" lvl="1" indent="-228600" algn="l">
              <a:lnSpc>
                <a:spcPct val="100000"/>
              </a:lnSpc>
              <a:spcBef>
                <a:spcPts val="200"/>
              </a:spcBef>
              <a:spcAft>
                <a:spcPts val="0"/>
              </a:spcAft>
              <a:buClr>
                <a:srgbClr val="888888"/>
              </a:buClr>
              <a:buSzPts val="900"/>
              <a:buNone/>
              <a:defRPr sz="900">
                <a:solidFill>
                  <a:srgbClr val="888888"/>
                </a:solidFill>
              </a:defRPr>
            </a:lvl2pPr>
            <a:lvl3pPr marL="1371600" lvl="2" indent="-228600" algn="l">
              <a:lnSpc>
                <a:spcPct val="100000"/>
              </a:lnSpc>
              <a:spcBef>
                <a:spcPts val="200"/>
              </a:spcBef>
              <a:spcAft>
                <a:spcPts val="0"/>
              </a:spcAft>
              <a:buClr>
                <a:srgbClr val="888888"/>
              </a:buClr>
              <a:buSzPts val="800"/>
              <a:buNone/>
              <a:defRPr sz="800">
                <a:solidFill>
                  <a:srgbClr val="888888"/>
                </a:solidFill>
              </a:defRPr>
            </a:lvl3pPr>
            <a:lvl4pPr marL="1828800" lvl="3" indent="-228600" algn="l">
              <a:lnSpc>
                <a:spcPct val="100000"/>
              </a:lnSpc>
              <a:spcBef>
                <a:spcPts val="100"/>
              </a:spcBef>
              <a:spcAft>
                <a:spcPts val="0"/>
              </a:spcAft>
              <a:buClr>
                <a:srgbClr val="888888"/>
              </a:buClr>
              <a:buSzPts val="700"/>
              <a:buNone/>
              <a:defRPr sz="700">
                <a:solidFill>
                  <a:srgbClr val="888888"/>
                </a:solidFill>
              </a:defRPr>
            </a:lvl4pPr>
            <a:lvl5pPr marL="2286000" lvl="4" indent="-228600" algn="l">
              <a:lnSpc>
                <a:spcPct val="100000"/>
              </a:lnSpc>
              <a:spcBef>
                <a:spcPts val="100"/>
              </a:spcBef>
              <a:spcAft>
                <a:spcPts val="0"/>
              </a:spcAft>
              <a:buClr>
                <a:srgbClr val="888888"/>
              </a:buClr>
              <a:buSzPts val="700"/>
              <a:buNone/>
              <a:defRPr sz="700">
                <a:solidFill>
                  <a:srgbClr val="888888"/>
                </a:solidFill>
              </a:defRPr>
            </a:lvl5pPr>
            <a:lvl6pPr marL="2743200" lvl="5" indent="-228600" algn="l">
              <a:lnSpc>
                <a:spcPct val="100000"/>
              </a:lnSpc>
              <a:spcBef>
                <a:spcPts val="100"/>
              </a:spcBef>
              <a:spcAft>
                <a:spcPts val="0"/>
              </a:spcAft>
              <a:buClr>
                <a:srgbClr val="888888"/>
              </a:buClr>
              <a:buSzPts val="700"/>
              <a:buNone/>
              <a:defRPr sz="700">
                <a:solidFill>
                  <a:srgbClr val="888888"/>
                </a:solidFill>
              </a:defRPr>
            </a:lvl6pPr>
            <a:lvl7pPr marL="3200400" lvl="6" indent="-228600" algn="l">
              <a:lnSpc>
                <a:spcPct val="100000"/>
              </a:lnSpc>
              <a:spcBef>
                <a:spcPts val="100"/>
              </a:spcBef>
              <a:spcAft>
                <a:spcPts val="0"/>
              </a:spcAft>
              <a:buClr>
                <a:srgbClr val="888888"/>
              </a:buClr>
              <a:buSzPts val="700"/>
              <a:buNone/>
              <a:defRPr sz="700">
                <a:solidFill>
                  <a:srgbClr val="888888"/>
                </a:solidFill>
              </a:defRPr>
            </a:lvl7pPr>
            <a:lvl8pPr marL="3657600" lvl="7" indent="-228600" algn="l">
              <a:lnSpc>
                <a:spcPct val="100000"/>
              </a:lnSpc>
              <a:spcBef>
                <a:spcPts val="100"/>
              </a:spcBef>
              <a:spcAft>
                <a:spcPts val="0"/>
              </a:spcAft>
              <a:buClr>
                <a:srgbClr val="888888"/>
              </a:buClr>
              <a:buSzPts val="700"/>
              <a:buNone/>
              <a:defRPr sz="700">
                <a:solidFill>
                  <a:srgbClr val="888888"/>
                </a:solidFill>
              </a:defRPr>
            </a:lvl8pPr>
            <a:lvl9pPr marL="4114800" lvl="8" indent="-228600" algn="l">
              <a:lnSpc>
                <a:spcPct val="100000"/>
              </a:lnSpc>
              <a:spcBef>
                <a:spcPts val="100"/>
              </a:spcBef>
              <a:spcAft>
                <a:spcPts val="0"/>
              </a:spcAft>
              <a:buClr>
                <a:srgbClr val="888888"/>
              </a:buClr>
              <a:buSzPts val="700"/>
              <a:buNone/>
              <a:defRPr sz="700">
                <a:solidFill>
                  <a:srgbClr val="888888"/>
                </a:solidFill>
              </a:defRPr>
            </a:lvl9pPr>
          </a:lstStyle>
          <a:p>
            <a:endParaRPr/>
          </a:p>
        </p:txBody>
      </p:sp>
      <p:sp>
        <p:nvSpPr>
          <p:cNvPr id="114" name="Google Shape;114;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5" name="Google Shape;115;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6" name="Google Shape;116;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9" name="Google Shape;119;p22"/>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20" name="Google Shape;120;p22"/>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21" name="Google Shape;121;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22" name="Google Shape;122;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23" name="Google Shape;123;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2200"/>
              <a:buFont typeface="Calibri" panose="020F0502020204030204"/>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26" name="Google Shape;126;p23"/>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27" name="Google Shape;127;p23"/>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28" name="Google Shape;128;p23"/>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29" name="Google Shape;129;p23"/>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30" name="Google Shape;130;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1" name="Google Shape;131;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2" name="Google Shape;132;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5" name="Google Shape;135;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6" name="Google Shape;136;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7" name="Google Shape;137;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panose="020F0502020204030204"/>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0" name="Google Shape;140;p25"/>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lnSpc>
                <a:spcPct val="100000"/>
              </a:lnSpc>
              <a:spcBef>
                <a:spcPts val="300"/>
              </a:spcBef>
              <a:spcAft>
                <a:spcPts val="0"/>
              </a:spcAft>
              <a:buClr>
                <a:schemeClr val="dk1"/>
              </a:buClr>
              <a:buSzPts val="1600"/>
              <a:buChar char="•"/>
              <a:defRPr sz="1600"/>
            </a:lvl1pPr>
            <a:lvl2pPr marL="914400" lvl="1" indent="-317500" algn="l">
              <a:lnSpc>
                <a:spcPct val="100000"/>
              </a:lnSpc>
              <a:spcBef>
                <a:spcPts val="300"/>
              </a:spcBef>
              <a:spcAft>
                <a:spcPts val="0"/>
              </a:spcAft>
              <a:buClr>
                <a:schemeClr val="dk1"/>
              </a:buClr>
              <a:buSzPts val="1400"/>
              <a:buChar char="–"/>
              <a:defRPr sz="1400"/>
            </a:lvl2pPr>
            <a:lvl3pPr marL="1371600" lvl="2" indent="-304800" algn="l">
              <a:lnSpc>
                <a:spcPct val="100000"/>
              </a:lnSpc>
              <a:spcBef>
                <a:spcPts val="200"/>
              </a:spcBef>
              <a:spcAft>
                <a:spcPts val="0"/>
              </a:spcAft>
              <a:buClr>
                <a:schemeClr val="dk1"/>
              </a:buClr>
              <a:buSzPts val="1200"/>
              <a:buChar char="•"/>
              <a:defRPr sz="1200"/>
            </a:lvl3pPr>
            <a:lvl4pPr marL="1828800" lvl="3" indent="-292100" algn="l">
              <a:lnSpc>
                <a:spcPct val="100000"/>
              </a:lnSpc>
              <a:spcBef>
                <a:spcPts val="200"/>
              </a:spcBef>
              <a:spcAft>
                <a:spcPts val="0"/>
              </a:spcAft>
              <a:buClr>
                <a:schemeClr val="dk1"/>
              </a:buClr>
              <a:buSzPts val="1000"/>
              <a:buChar char="–"/>
              <a:defRPr sz="1000"/>
            </a:lvl4pPr>
            <a:lvl5pPr marL="2286000" lvl="4" indent="-292100" algn="l">
              <a:lnSpc>
                <a:spcPct val="100000"/>
              </a:lnSpc>
              <a:spcBef>
                <a:spcPts val="200"/>
              </a:spcBef>
              <a:spcAft>
                <a:spcPts val="0"/>
              </a:spcAft>
              <a:buClr>
                <a:schemeClr val="dk1"/>
              </a:buClr>
              <a:buSzPts val="1000"/>
              <a:buChar char="»"/>
              <a:defRPr sz="1000"/>
            </a:lvl5pPr>
            <a:lvl6pPr marL="2743200" lvl="5" indent="-292100" algn="l">
              <a:lnSpc>
                <a:spcPct val="100000"/>
              </a:lnSpc>
              <a:spcBef>
                <a:spcPts val="200"/>
              </a:spcBef>
              <a:spcAft>
                <a:spcPts val="0"/>
              </a:spcAft>
              <a:buClr>
                <a:schemeClr val="dk1"/>
              </a:buClr>
              <a:buSzPts val="1000"/>
              <a:buChar char="•"/>
              <a:defRPr sz="1000"/>
            </a:lvl6pPr>
            <a:lvl7pPr marL="3200400" lvl="6" indent="-292100" algn="l">
              <a:lnSpc>
                <a:spcPct val="100000"/>
              </a:lnSpc>
              <a:spcBef>
                <a:spcPts val="200"/>
              </a:spcBef>
              <a:spcAft>
                <a:spcPts val="0"/>
              </a:spcAft>
              <a:buClr>
                <a:schemeClr val="dk1"/>
              </a:buClr>
              <a:buSzPts val="1000"/>
              <a:buChar char="•"/>
              <a:defRPr sz="1000"/>
            </a:lvl7pPr>
            <a:lvl8pPr marL="3657600" lvl="7" indent="-292100" algn="l">
              <a:lnSpc>
                <a:spcPct val="100000"/>
              </a:lnSpc>
              <a:spcBef>
                <a:spcPts val="200"/>
              </a:spcBef>
              <a:spcAft>
                <a:spcPts val="0"/>
              </a:spcAft>
              <a:buClr>
                <a:schemeClr val="dk1"/>
              </a:buClr>
              <a:buSzPts val="1000"/>
              <a:buChar char="•"/>
              <a:defRPr sz="1000"/>
            </a:lvl8pPr>
            <a:lvl9pPr marL="4114800" lvl="8" indent="-292100" algn="l">
              <a:lnSpc>
                <a:spcPct val="100000"/>
              </a:lnSpc>
              <a:spcBef>
                <a:spcPts val="200"/>
              </a:spcBef>
              <a:spcAft>
                <a:spcPts val="0"/>
              </a:spcAft>
              <a:buClr>
                <a:schemeClr val="dk1"/>
              </a:buClr>
              <a:buSzPts val="1000"/>
              <a:buChar char="•"/>
              <a:defRPr sz="1000"/>
            </a:lvl9pPr>
          </a:lstStyle>
          <a:p>
            <a:endParaRPr/>
          </a:p>
        </p:txBody>
      </p:sp>
      <p:sp>
        <p:nvSpPr>
          <p:cNvPr id="141" name="Google Shape;141;p25"/>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42" name="Google Shape;142;p2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3" name="Google Shape;143;p2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4" name="Google Shape;144;p2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panose="020F0502020204030204"/>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7" name="Google Shape;147;p26"/>
          <p:cNvSpPr>
            <a:spLocks noGrp="1"/>
          </p:cNvSpPr>
          <p:nvPr>
            <p:ph type="pic" idx="2"/>
          </p:nvPr>
        </p:nvSpPr>
        <p:spPr>
          <a:xfrm>
            <a:off x="896144" y="306388"/>
            <a:ext cx="2743200" cy="2057400"/>
          </a:xfrm>
          <a:prstGeom prst="rect">
            <a:avLst/>
          </a:prstGeom>
          <a:noFill/>
          <a:ln>
            <a:noFill/>
          </a:ln>
        </p:spPr>
      </p:sp>
      <p:sp>
        <p:nvSpPr>
          <p:cNvPr id="148" name="Google Shape;148;p26"/>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49" name="Google Shape;149;p2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0" name="Google Shape;150;p2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1" name="Google Shape;151;p2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4" name="Google Shape;154;p27"/>
          <p:cNvSpPr txBox="1">
            <a:spLocks noGrp="1"/>
          </p:cNvSpPr>
          <p:nvPr>
            <p:ph type="body" idx="1"/>
          </p:nvPr>
        </p:nvSpPr>
        <p:spPr>
          <a:xfrm rot="5400000">
            <a:off x="1154510" y="-125809"/>
            <a:ext cx="2262981" cy="41148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55" name="Google Shape;155;p2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6" name="Google Shape;156;p2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7" name="Google Shape;157;p2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rot="5400000">
            <a:off x="2366169" y="1085851"/>
            <a:ext cx="2925763" cy="10287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0" name="Google Shape;160;p28"/>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61" name="Google Shape;161;p2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2" name="Google Shape;162;p2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3" name="Google Shape;163;p2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lnSpc>
                <a:spcPct val="10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700"/>
              <a:buFont typeface="Arial" panose="020B0604020202020204"/>
              <a:buNone/>
              <a:defRPr sz="9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700"/>
              <a:buFont typeface="Arial" panose="020B0604020202020204"/>
              <a:buNone/>
              <a:defRPr sz="9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700"/>
              <a:buFont typeface="Arial" panose="020B0604020202020204"/>
              <a:buNone/>
              <a:defRPr sz="9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700"/>
              <a:buFont typeface="Arial" panose="020B0604020202020204"/>
              <a:buNone/>
              <a:defRPr sz="9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700"/>
              <a:buFont typeface="Arial" panose="020B0604020202020204"/>
              <a:buNone/>
              <a:defRPr sz="9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700"/>
              <a:buFont typeface="Arial" panose="020B0604020202020204"/>
              <a:buNone/>
              <a:defRPr sz="9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700"/>
              <a:buFont typeface="Arial" panose="020B0604020202020204"/>
              <a:buNone/>
              <a:defRPr sz="9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700"/>
              <a:buFont typeface="Arial" panose="020B0604020202020204"/>
              <a:buNone/>
              <a:defRPr sz="9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lnSpc>
                <a:spcPct val="100000"/>
              </a:lnSpc>
              <a:spcBef>
                <a:spcPts val="300"/>
              </a:spcBef>
              <a:spcAft>
                <a:spcPts val="0"/>
              </a:spcAft>
              <a:buClr>
                <a:schemeClr val="dk1"/>
              </a:buClr>
              <a:buSzPts val="1600"/>
              <a:buFont typeface="Arial" panose="020B0604020202020204"/>
              <a:buChar char="•"/>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17500" algn="l" rtl="0">
              <a:lnSpc>
                <a:spcPct val="100000"/>
              </a:lnSpc>
              <a:spcBef>
                <a:spcPts val="3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04800" algn="l" rtl="0">
              <a:lnSpc>
                <a:spcPct val="100000"/>
              </a:lnSpc>
              <a:spcBef>
                <a:spcPts val="200"/>
              </a:spcBef>
              <a:spcAft>
                <a:spcPts val="0"/>
              </a:spcAft>
              <a:buClr>
                <a:schemeClr val="dk1"/>
              </a:buClr>
              <a:buSzPts val="1200"/>
              <a:buFont typeface="Arial" panose="020B0604020202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92100" algn="l" rtl="0">
              <a:lnSpc>
                <a:spcPct val="10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92100" algn="l" rtl="0">
              <a:lnSpc>
                <a:spcPct val="10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92100" algn="l" rtl="0">
              <a:lnSpc>
                <a:spcPct val="10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92100" algn="l" rtl="0">
              <a:lnSpc>
                <a:spcPct val="10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92100" algn="l" rtl="0">
              <a:lnSpc>
                <a:spcPct val="10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92100" algn="l" rtl="0">
              <a:lnSpc>
                <a:spcPct val="10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lnSpc>
                <a:spcPct val="100000"/>
              </a:lnSpc>
              <a:spcBef>
                <a:spcPts val="0"/>
              </a:spcBef>
              <a:spcAft>
                <a:spcPts val="0"/>
              </a:spcAft>
              <a:buClr>
                <a:srgbClr val="000000"/>
              </a:buClr>
              <a:buSzPts val="7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rgbClr val="000000"/>
              </a:buClr>
              <a:buSzPts val="7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7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600"/>
              <a:buFont typeface="Arial" panose="020B0604020202020204"/>
              <a:buNone/>
              <a:defRPr sz="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jpe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jpg"/><Relationship Id="rId5" Type="http://schemas.openxmlformats.org/officeDocument/2006/relationships/image" Target="../media/image13.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3.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1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jpg"/><Relationship Id="rId5" Type="http://schemas.openxmlformats.org/officeDocument/2006/relationships/image" Target="../media/image1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0.jpe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67"/>
        <p:cNvGrpSpPr/>
        <p:nvPr/>
      </p:nvGrpSpPr>
      <p:grpSpPr>
        <a:xfrm>
          <a:off x="0" y="0"/>
          <a:ext cx="0" cy="0"/>
          <a:chOff x="0" y="0"/>
          <a:chExt cx="0" cy="0"/>
        </a:xfrm>
      </p:grpSpPr>
      <p:pic>
        <p:nvPicPr>
          <p:cNvPr id="2" name="Picture 1" descr="istockphoto-1387666645-612x612"/>
          <p:cNvPicPr>
            <a:picLocks noChangeAspect="1"/>
          </p:cNvPicPr>
          <p:nvPr/>
        </p:nvPicPr>
        <p:blipFill>
          <a:blip r:embed="rId4"/>
          <a:stretch>
            <a:fillRect/>
          </a:stretch>
        </p:blipFill>
        <p:spPr>
          <a:xfrm>
            <a:off x="0" y="0"/>
            <a:ext cx="9144635" cy="5139055"/>
          </a:xfrm>
          <a:prstGeom prst="rect">
            <a:avLst/>
          </a:prstGeom>
        </p:spPr>
      </p:pic>
      <p:pic>
        <p:nvPicPr>
          <p:cNvPr id="169" name="Google Shape;169;p29"/>
          <p:cNvPicPr preferRelativeResize="0"/>
          <p:nvPr/>
        </p:nvPicPr>
        <p:blipFill rotWithShape="1">
          <a:blip r:embed="rId5">
            <a:alphaModFix amt="37000"/>
          </a:blip>
          <a:srcRect/>
          <a:stretch>
            <a:fillRect/>
          </a:stretch>
        </p:blipFill>
        <p:spPr>
          <a:xfrm rot="-2023612">
            <a:off x="-1739265" y="-1635760"/>
            <a:ext cx="11374120" cy="5939155"/>
          </a:xfrm>
          <a:prstGeom prst="rect">
            <a:avLst/>
          </a:prstGeom>
          <a:noFill/>
          <a:ln>
            <a:noFill/>
          </a:ln>
        </p:spPr>
      </p:pic>
      <p:sp>
        <p:nvSpPr>
          <p:cNvPr id="174" name="Google Shape;174;p29"/>
          <p:cNvSpPr txBox="1"/>
          <p:nvPr/>
        </p:nvSpPr>
        <p:spPr>
          <a:xfrm>
            <a:off x="768984" y="2937386"/>
            <a:ext cx="4209415" cy="2308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lang="en-GB" sz="1500" b="1" i="0" u="none" strike="noStrike" cap="none" dirty="0">
              <a:solidFill>
                <a:srgbClr val="FFC000"/>
              </a:solidFill>
              <a:latin typeface="Poppins" panose="00000500000000000000"/>
              <a:ea typeface="Poppins" panose="00000500000000000000"/>
              <a:cs typeface="Poppins" panose="00000500000000000000"/>
              <a:sym typeface="Poppins" panose="00000500000000000000"/>
            </a:endParaRPr>
          </a:p>
        </p:txBody>
      </p:sp>
      <p:pic>
        <p:nvPicPr>
          <p:cNvPr id="7" name="Picture 6" descr="Untitled-gPVBEu9_0-transformed"/>
          <p:cNvPicPr>
            <a:picLocks noChangeAspect="1"/>
          </p:cNvPicPr>
          <p:nvPr/>
        </p:nvPicPr>
        <p:blipFill>
          <a:blip r:embed="rId6"/>
          <a:stretch>
            <a:fillRect/>
          </a:stretch>
        </p:blipFill>
        <p:spPr>
          <a:xfrm rot="19440000">
            <a:off x="3939541" y="-4185746"/>
            <a:ext cx="8286115" cy="8227060"/>
          </a:xfrm>
          <a:prstGeom prst="rect">
            <a:avLst/>
          </a:prstGeom>
        </p:spPr>
      </p:pic>
      <p:pic>
        <p:nvPicPr>
          <p:cNvPr id="9" name="Picture 8" descr="FPT_Polytechnic"/>
          <p:cNvPicPr>
            <a:picLocks noChangeAspect="1"/>
          </p:cNvPicPr>
          <p:nvPr/>
        </p:nvPicPr>
        <p:blipFill>
          <a:blip r:embed="rId7"/>
          <a:stretch>
            <a:fillRect/>
          </a:stretch>
        </p:blipFill>
        <p:spPr>
          <a:xfrm>
            <a:off x="112395" y="147320"/>
            <a:ext cx="1524635" cy="518160"/>
          </a:xfrm>
          <a:prstGeom prst="rect">
            <a:avLst/>
          </a:prstGeom>
        </p:spPr>
      </p:pic>
      <p:pic>
        <p:nvPicPr>
          <p:cNvPr id="5" name="Picture 4">
            <a:extLst>
              <a:ext uri="{FF2B5EF4-FFF2-40B4-BE49-F238E27FC236}">
                <a16:creationId xmlns:a16="http://schemas.microsoft.com/office/drawing/2014/main" id="{91D6A8A6-648C-20C7-EEFB-62E7EF70C5EA}"/>
              </a:ext>
            </a:extLst>
          </p:cNvPr>
          <p:cNvPicPr>
            <a:picLocks noChangeAspect="1"/>
          </p:cNvPicPr>
          <p:nvPr/>
        </p:nvPicPr>
        <p:blipFill>
          <a:blip r:embed="rId8"/>
          <a:stretch>
            <a:fillRect/>
          </a:stretch>
        </p:blipFill>
        <p:spPr>
          <a:xfrm>
            <a:off x="5190659" y="1533071"/>
            <a:ext cx="3518142" cy="4038031"/>
          </a:xfrm>
          <a:prstGeom prst="rect">
            <a:avLst/>
          </a:prstGeom>
        </p:spPr>
      </p:pic>
      <p:sp>
        <p:nvSpPr>
          <p:cNvPr id="10" name="矩形 17"/>
          <p:cNvSpPr/>
          <p:nvPr/>
        </p:nvSpPr>
        <p:spPr>
          <a:xfrm>
            <a:off x="112395" y="1297232"/>
            <a:ext cx="7516301" cy="132421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ltLang="zh-CN" sz="6000" b="1" dirty="0" smtClean="0">
                <a:solidFill>
                  <a:schemeClr val="bg1"/>
                </a:solidFill>
                <a:latin typeface="Montserrat" panose="00000500000000000000" pitchFamily="2" charset="0"/>
                <a:cs typeface="+mn-ea"/>
                <a:sym typeface="+mn-lt"/>
              </a:rPr>
              <a:t>ONLINE MOBILE STORE</a:t>
            </a:r>
            <a:endParaRPr lang="zh-CN" altLang="en-US" sz="6000" b="1" dirty="0">
              <a:solidFill>
                <a:schemeClr val="bg1"/>
              </a:solidFill>
              <a:latin typeface="Montserrat" panose="00000500000000000000" pitchFamily="2" charset="0"/>
              <a:cs typeface="+mn-ea"/>
              <a:sym typeface="+mn-lt"/>
            </a:endParaRPr>
          </a:p>
        </p:txBody>
      </p:sp>
      <p:sp>
        <p:nvSpPr>
          <p:cNvPr id="13" name="矩形 4"/>
          <p:cNvSpPr/>
          <p:nvPr/>
        </p:nvSpPr>
        <p:spPr>
          <a:xfrm>
            <a:off x="-53002" y="3168218"/>
            <a:ext cx="4209416" cy="5851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zh-CN" sz="2000" b="1" dirty="0" smtClean="0">
                <a:gradFill>
                  <a:gsLst>
                    <a:gs pos="38000">
                      <a:srgbClr val="CE6A2D"/>
                    </a:gs>
                    <a:gs pos="30000">
                      <a:srgbClr val="FCF9CE"/>
                    </a:gs>
                    <a:gs pos="0">
                      <a:srgbClr val="FBD57E"/>
                    </a:gs>
                    <a:gs pos="48000">
                      <a:srgbClr val="FBD57E"/>
                    </a:gs>
                  </a:gsLst>
                  <a:lin ang="1800000" scaled="0"/>
                </a:gradFill>
                <a:latin typeface="Montserrat" panose="00000500000000000000" pitchFamily="2" charset="0"/>
                <a:cs typeface="+mn-ea"/>
                <a:sym typeface="+mn-lt"/>
              </a:rPr>
              <a:t>Nhóm: Liên Minh Công Nghệ</a:t>
            </a:r>
            <a:endParaRPr lang="en-US" altLang="zh-CN" sz="2000" b="1" dirty="0">
              <a:gradFill>
                <a:gsLst>
                  <a:gs pos="38000">
                    <a:srgbClr val="CE6A2D"/>
                  </a:gs>
                  <a:gs pos="30000">
                    <a:srgbClr val="FCF9CE"/>
                  </a:gs>
                  <a:gs pos="0">
                    <a:srgbClr val="FBD57E"/>
                  </a:gs>
                  <a:gs pos="48000">
                    <a:srgbClr val="FBD57E"/>
                  </a:gs>
                </a:gsLst>
                <a:lin ang="1800000" scaled="0"/>
              </a:gradFill>
              <a:latin typeface="Montserrat" panose="00000500000000000000" pitchFamily="2" charset="0"/>
              <a:cs typeface="+mn-ea"/>
              <a:sym typeface="+mn-lt"/>
            </a:endParaRPr>
          </a:p>
        </p:txBody>
      </p:sp>
      <p:sp>
        <p:nvSpPr>
          <p:cNvPr id="14" name="矩形 4"/>
          <p:cNvSpPr/>
          <p:nvPr/>
        </p:nvSpPr>
        <p:spPr>
          <a:xfrm>
            <a:off x="-53002" y="3649890"/>
            <a:ext cx="3576033" cy="5851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zh-CN" sz="2000" b="1" dirty="0" smtClean="0">
                <a:gradFill>
                  <a:gsLst>
                    <a:gs pos="38000">
                      <a:srgbClr val="CE6A2D"/>
                    </a:gs>
                    <a:gs pos="30000">
                      <a:srgbClr val="FCF9CE"/>
                    </a:gs>
                    <a:gs pos="0">
                      <a:srgbClr val="FBD57E"/>
                    </a:gs>
                    <a:gs pos="48000">
                      <a:srgbClr val="FBD57E"/>
                    </a:gs>
                  </a:gsLst>
                  <a:lin ang="1800000" scaled="0"/>
                </a:gradFill>
                <a:latin typeface="Montserrat" panose="00000500000000000000" pitchFamily="2" charset="0"/>
                <a:cs typeface="+mn-ea"/>
                <a:sym typeface="+mn-lt"/>
              </a:rPr>
              <a:t>GVHD: Nguyễn Nghiệm</a:t>
            </a:r>
            <a:endParaRPr lang="en-US" altLang="zh-CN" sz="2000" b="1" dirty="0">
              <a:gradFill>
                <a:gsLst>
                  <a:gs pos="38000">
                    <a:srgbClr val="CE6A2D"/>
                  </a:gs>
                  <a:gs pos="30000">
                    <a:srgbClr val="FCF9CE"/>
                  </a:gs>
                  <a:gs pos="0">
                    <a:srgbClr val="FBD57E"/>
                  </a:gs>
                  <a:gs pos="48000">
                    <a:srgbClr val="FBD57E"/>
                  </a:gs>
                </a:gsLst>
                <a:lin ang="1800000" scaled="0"/>
              </a:gradFill>
              <a:latin typeface="Montserrat" panose="00000500000000000000" pitchFamily="2" charset="0"/>
              <a:cs typeface="+mn-ea"/>
              <a:sym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 name="Picture 1"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3" name="Google Shape;228;p31"/>
          <p:cNvCxnSpPr/>
          <p:nvPr/>
        </p:nvCxnSpPr>
        <p:spPr>
          <a:xfrm rot="3856">
            <a:off x="389255" y="1351280"/>
            <a:ext cx="8078470" cy="0"/>
          </a:xfrm>
          <a:prstGeom prst="straightConnector1">
            <a:avLst/>
          </a:prstGeom>
          <a:noFill/>
          <a:ln w="12700" cap="flat" cmpd="sng">
            <a:solidFill>
              <a:srgbClr val="FFFFFF"/>
            </a:solidFill>
            <a:prstDash val="solid"/>
            <a:round/>
            <a:headEnd type="none" w="sm" len="sm"/>
            <a:tailEnd type="none" w="sm" len="sm"/>
          </a:ln>
        </p:spPr>
      </p:cxnSp>
      <p:pic>
        <p:nvPicPr>
          <p:cNvPr id="4" name="Picture 3">
            <a:extLst>
              <a:ext uri="{FF2B5EF4-FFF2-40B4-BE49-F238E27FC236}">
                <a16:creationId xmlns:a16="http://schemas.microsoft.com/office/drawing/2014/main" id="{917DC8BE-FC64-FA78-93B7-562B7380D649}"/>
              </a:ext>
            </a:extLst>
          </p:cNvPr>
          <p:cNvPicPr>
            <a:picLocks noChangeAspect="1"/>
          </p:cNvPicPr>
          <p:nvPr/>
        </p:nvPicPr>
        <p:blipFill>
          <a:blip r:embed="rId7"/>
          <a:stretch>
            <a:fillRect/>
          </a:stretch>
        </p:blipFill>
        <p:spPr>
          <a:xfrm>
            <a:off x="389255" y="1681783"/>
            <a:ext cx="8293307" cy="2609512"/>
          </a:xfrm>
          <a:prstGeom prst="rect">
            <a:avLst/>
          </a:prstGeom>
        </p:spPr>
      </p:pic>
      <p:sp>
        <p:nvSpPr>
          <p:cNvPr id="5" name="Google Shape;191;p30">
            <a:extLst>
              <a:ext uri="{FF2B5EF4-FFF2-40B4-BE49-F238E27FC236}">
                <a16:creationId xmlns:a16="http://schemas.microsoft.com/office/drawing/2014/main" id="{1AE3EEFE-BAAF-A6A1-5B31-4495B7542426}"/>
              </a:ext>
            </a:extLst>
          </p:cNvPr>
          <p:cNvSpPr txBox="1"/>
          <p:nvPr/>
        </p:nvSpPr>
        <p:spPr>
          <a:xfrm>
            <a:off x="3008115" y="681884"/>
            <a:ext cx="3381110" cy="364715"/>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3000" b="1" i="0" u="none" strike="noStrike" cap="none" dirty="0" err="1">
                <a:solidFill>
                  <a:schemeClr val="lt1"/>
                </a:solidFill>
                <a:latin typeface="Times New Roman" panose="02020603050405020304" pitchFamily="18" charset="0"/>
                <a:cs typeface="Times New Roman" panose="02020603050405020304" pitchFamily="18" charset="0"/>
                <a:sym typeface="Arial" panose="020B0604020202020204"/>
              </a:rPr>
              <a:t>M</a:t>
            </a:r>
            <a:r>
              <a:rPr lang="en-US" altLang="en-GB" sz="3000" b="1" dirty="0" err="1">
                <a:solidFill>
                  <a:schemeClr val="lt1"/>
                </a:solidFill>
                <a:latin typeface="Times New Roman" panose="02020603050405020304" pitchFamily="18" charset="0"/>
                <a:cs typeface="Times New Roman" panose="02020603050405020304" pitchFamily="18" charset="0"/>
              </a:rPr>
              <a:t>ô</a:t>
            </a:r>
            <a:r>
              <a:rPr lang="en-US" altLang="en-GB" sz="3000" b="1" dirty="0">
                <a:solidFill>
                  <a:schemeClr val="lt1"/>
                </a:solidFill>
                <a:latin typeface="Times New Roman" panose="02020603050405020304" pitchFamily="18" charset="0"/>
                <a:cs typeface="Times New Roman" panose="02020603050405020304" pitchFamily="18" charset="0"/>
              </a:rPr>
              <a:t> </a:t>
            </a:r>
            <a:r>
              <a:rPr lang="en-US" altLang="en-GB" sz="3000" b="1" dirty="0" err="1">
                <a:solidFill>
                  <a:schemeClr val="lt1"/>
                </a:solidFill>
                <a:latin typeface="Times New Roman" panose="02020603050405020304" pitchFamily="18" charset="0"/>
                <a:cs typeface="Times New Roman" panose="02020603050405020304" pitchFamily="18" charset="0"/>
              </a:rPr>
              <a:t>hình</a:t>
            </a:r>
            <a:r>
              <a:rPr lang="en-US" altLang="en-GB" sz="3000" b="1" dirty="0">
                <a:solidFill>
                  <a:schemeClr val="lt1"/>
                </a:solidFill>
                <a:latin typeface="Times New Roman" panose="02020603050405020304" pitchFamily="18" charset="0"/>
                <a:cs typeface="Times New Roman" panose="02020603050405020304" pitchFamily="18" charset="0"/>
              </a:rPr>
              <a:t> </a:t>
            </a:r>
            <a:r>
              <a:rPr lang="en-US" altLang="en-GB" sz="3000" b="1" dirty="0" err="1">
                <a:solidFill>
                  <a:schemeClr val="accent6"/>
                </a:solidFill>
                <a:latin typeface="Times New Roman" panose="02020603050405020304" pitchFamily="18" charset="0"/>
                <a:cs typeface="Times New Roman" panose="02020603050405020304" pitchFamily="18" charset="0"/>
              </a:rPr>
              <a:t>công</a:t>
            </a:r>
            <a:r>
              <a:rPr lang="en-US" altLang="en-GB" sz="3000" b="1" dirty="0">
                <a:solidFill>
                  <a:schemeClr val="accent6"/>
                </a:solidFill>
                <a:latin typeface="Times New Roman" panose="02020603050405020304" pitchFamily="18" charset="0"/>
                <a:cs typeface="Times New Roman" panose="02020603050405020304" pitchFamily="18" charset="0"/>
              </a:rPr>
              <a:t> </a:t>
            </a:r>
            <a:r>
              <a:rPr lang="en-US" altLang="en-GB" sz="3000" b="1" dirty="0" err="1">
                <a:solidFill>
                  <a:schemeClr val="accent6"/>
                </a:solidFill>
                <a:latin typeface="Times New Roman" panose="02020603050405020304" pitchFamily="18" charset="0"/>
                <a:cs typeface="Times New Roman" panose="02020603050405020304" pitchFamily="18" charset="0"/>
              </a:rPr>
              <a:t>nghệ</a:t>
            </a:r>
            <a:endParaRPr lang="en-US" altLang="en-GB" sz="30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8" name="Parallelogram 7">
            <a:extLst>
              <a:ext uri="{FF2B5EF4-FFF2-40B4-BE49-F238E27FC236}">
                <a16:creationId xmlns:a16="http://schemas.microsoft.com/office/drawing/2014/main" id="{841682D9-E36E-18CD-1AEC-D48956677827}"/>
              </a:ext>
            </a:extLst>
          </p:cNvPr>
          <p:cNvSpPr/>
          <p:nvPr/>
        </p:nvSpPr>
        <p:spPr>
          <a:xfrm>
            <a:off x="-949214" y="713011"/>
            <a:ext cx="3793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2">
            <a:extLst>
              <a:ext uri="{FF2B5EF4-FFF2-40B4-BE49-F238E27FC236}">
                <a16:creationId xmlns:a16="http://schemas.microsoft.com/office/drawing/2014/main" id="{09DD0646-56DD-A54A-55E4-5DBF816D76AD}"/>
              </a:ext>
            </a:extLst>
          </p:cNvPr>
          <p:cNvSpPr/>
          <p:nvPr/>
        </p:nvSpPr>
        <p:spPr>
          <a:xfrm>
            <a:off x="6331562" y="743842"/>
            <a:ext cx="3850541"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 name="Picture 1"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20574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128770"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3" name="Google Shape;228;p31"/>
          <p:cNvCxnSpPr/>
          <p:nvPr/>
        </p:nvCxnSpPr>
        <p:spPr>
          <a:xfrm rot="3856">
            <a:off x="389252" y="1215175"/>
            <a:ext cx="8078470" cy="0"/>
          </a:xfrm>
          <a:prstGeom prst="straightConnector1">
            <a:avLst/>
          </a:prstGeom>
          <a:noFill/>
          <a:ln w="12700" cap="flat" cmpd="sng">
            <a:solidFill>
              <a:srgbClr val="FFFFFF"/>
            </a:solidFill>
            <a:prstDash val="solid"/>
            <a:round/>
            <a:headEnd type="none" w="sm" len="sm"/>
            <a:tailEnd type="none" w="sm" len="sm"/>
          </a:ln>
        </p:spPr>
      </p:cxnSp>
      <p:pic>
        <p:nvPicPr>
          <p:cNvPr id="7" name="Picture 6">
            <a:extLst>
              <a:ext uri="{FF2B5EF4-FFF2-40B4-BE49-F238E27FC236}">
                <a16:creationId xmlns:a16="http://schemas.microsoft.com/office/drawing/2014/main" id="{BA2C5BA9-C1E4-95AF-F726-1E8EC2106B91}"/>
              </a:ext>
            </a:extLst>
          </p:cNvPr>
          <p:cNvPicPr>
            <a:picLocks noChangeAspect="1"/>
          </p:cNvPicPr>
          <p:nvPr/>
        </p:nvPicPr>
        <p:blipFill>
          <a:blip r:embed="rId7"/>
          <a:stretch>
            <a:fillRect/>
          </a:stretch>
        </p:blipFill>
        <p:spPr>
          <a:xfrm>
            <a:off x="389256" y="1739899"/>
            <a:ext cx="4007810" cy="3066377"/>
          </a:xfrm>
          <a:prstGeom prst="rect">
            <a:avLst/>
          </a:prstGeom>
        </p:spPr>
      </p:pic>
      <p:sp>
        <p:nvSpPr>
          <p:cNvPr id="8" name="Google Shape;198;p30">
            <a:extLst>
              <a:ext uri="{FF2B5EF4-FFF2-40B4-BE49-F238E27FC236}">
                <a16:creationId xmlns:a16="http://schemas.microsoft.com/office/drawing/2014/main" id="{BBFD8189-4724-53F9-B6D0-2F9AABF80C3E}"/>
              </a:ext>
            </a:extLst>
          </p:cNvPr>
          <p:cNvSpPr txBox="1"/>
          <p:nvPr/>
        </p:nvSpPr>
        <p:spPr>
          <a:xfrm>
            <a:off x="514352" y="1262929"/>
            <a:ext cx="4386580" cy="3847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altLang="en-GB" sz="2500" b="1" i="0" u="none" strike="noStrike" cap="none" dirty="0">
                <a:solidFill>
                  <a:srgbClr val="FFFFFF"/>
                </a:solidFill>
                <a:latin typeface="Myriad Pro" panose="020B0503030403020204" charset="0"/>
                <a:ea typeface="Ultra" panose="02060505000000020004"/>
                <a:cs typeface="Myriad Pro" panose="020B0503030403020204" charset="0"/>
                <a:sym typeface="Ultra" panose="02060505000000020004"/>
              </a:rPr>
              <a:t>USE CASES KHÁCH HÀNG</a:t>
            </a:r>
          </a:p>
        </p:txBody>
      </p:sp>
      <p:sp>
        <p:nvSpPr>
          <p:cNvPr id="13" name="Google Shape;198;p30">
            <a:extLst>
              <a:ext uri="{FF2B5EF4-FFF2-40B4-BE49-F238E27FC236}">
                <a16:creationId xmlns:a16="http://schemas.microsoft.com/office/drawing/2014/main" id="{C0212731-1478-89C8-E329-69D59774230F}"/>
              </a:ext>
            </a:extLst>
          </p:cNvPr>
          <p:cNvSpPr txBox="1"/>
          <p:nvPr/>
        </p:nvSpPr>
        <p:spPr>
          <a:xfrm>
            <a:off x="5436450" y="1277653"/>
            <a:ext cx="3843919" cy="3847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altLang="en-GB" sz="2500" b="1" i="0" u="none" strike="noStrike" cap="none" dirty="0">
                <a:solidFill>
                  <a:srgbClr val="FFFFFF"/>
                </a:solidFill>
                <a:latin typeface="Myriad Pro" panose="020B0503030403020204" charset="0"/>
                <a:ea typeface="Ultra" panose="02060505000000020004"/>
                <a:cs typeface="Myriad Pro" panose="020B0503030403020204" charset="0"/>
                <a:sym typeface="Ultra" panose="02060505000000020004"/>
              </a:rPr>
              <a:t>USE CASES ADMIN</a:t>
            </a:r>
          </a:p>
        </p:txBody>
      </p:sp>
      <p:pic>
        <p:nvPicPr>
          <p:cNvPr id="14" name="Picture 13">
            <a:extLst>
              <a:ext uri="{FF2B5EF4-FFF2-40B4-BE49-F238E27FC236}">
                <a16:creationId xmlns:a16="http://schemas.microsoft.com/office/drawing/2014/main" id="{5CCDDF16-D917-898E-C0A2-AA8A82F4B47B}"/>
              </a:ext>
            </a:extLst>
          </p:cNvPr>
          <p:cNvPicPr>
            <a:picLocks noChangeAspect="1"/>
          </p:cNvPicPr>
          <p:nvPr/>
        </p:nvPicPr>
        <p:blipFill>
          <a:blip r:embed="rId8"/>
          <a:stretch>
            <a:fillRect/>
          </a:stretch>
        </p:blipFill>
        <p:spPr>
          <a:xfrm>
            <a:off x="4936166" y="1739899"/>
            <a:ext cx="4007810" cy="3060566"/>
          </a:xfrm>
          <a:prstGeom prst="rect">
            <a:avLst/>
          </a:prstGeom>
        </p:spPr>
      </p:pic>
      <p:sp>
        <p:nvSpPr>
          <p:cNvPr id="18" name="Google Shape;191;p30">
            <a:extLst>
              <a:ext uri="{FF2B5EF4-FFF2-40B4-BE49-F238E27FC236}">
                <a16:creationId xmlns:a16="http://schemas.microsoft.com/office/drawing/2014/main" id="{5C6AD0D4-9445-7485-B280-03BDBD302A0F}"/>
              </a:ext>
            </a:extLst>
          </p:cNvPr>
          <p:cNvSpPr txBox="1"/>
          <p:nvPr/>
        </p:nvSpPr>
        <p:spPr>
          <a:xfrm>
            <a:off x="3477102" y="621271"/>
            <a:ext cx="2991854" cy="510589"/>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4200" b="1" i="0" u="none" strike="noStrike" cap="none" dirty="0">
                <a:solidFill>
                  <a:schemeClr val="lt1"/>
                </a:solidFill>
                <a:latin typeface="Times New Roman" panose="02020603050405020304" pitchFamily="18" charset="0"/>
                <a:cs typeface="Times New Roman" panose="02020603050405020304" pitchFamily="18" charset="0"/>
                <a:sym typeface="Arial" panose="020B0604020202020204"/>
              </a:rPr>
              <a:t>USE </a:t>
            </a:r>
            <a:r>
              <a:rPr lang="en-US" altLang="en-GB" sz="42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rPr>
              <a:t>CASE</a:t>
            </a:r>
          </a:p>
        </p:txBody>
      </p:sp>
      <p:sp>
        <p:nvSpPr>
          <p:cNvPr id="19" name="Parallelogram 18">
            <a:extLst>
              <a:ext uri="{FF2B5EF4-FFF2-40B4-BE49-F238E27FC236}">
                <a16:creationId xmlns:a16="http://schemas.microsoft.com/office/drawing/2014/main" id="{6B2692EF-6990-20E5-EE64-9F2CA82124EE}"/>
              </a:ext>
            </a:extLst>
          </p:cNvPr>
          <p:cNvSpPr/>
          <p:nvPr/>
        </p:nvSpPr>
        <p:spPr>
          <a:xfrm>
            <a:off x="-422564" y="743803"/>
            <a:ext cx="3793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allelogram 19">
            <a:extLst>
              <a:ext uri="{FF2B5EF4-FFF2-40B4-BE49-F238E27FC236}">
                <a16:creationId xmlns:a16="http://schemas.microsoft.com/office/drawing/2014/main" id="{1E8A0BA8-F915-092C-7D8F-8F9CBC3C9E6E}"/>
              </a:ext>
            </a:extLst>
          </p:cNvPr>
          <p:cNvSpPr/>
          <p:nvPr/>
        </p:nvSpPr>
        <p:spPr>
          <a:xfrm>
            <a:off x="6134343" y="720380"/>
            <a:ext cx="3850541"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Picture 4" descr="istockphoto-1387666645-612x612"/>
          <p:cNvPicPr>
            <a:picLocks noChangeAspect="1"/>
          </p:cNvPicPr>
          <p:nvPr/>
        </p:nvPicPr>
        <p:blipFill>
          <a:blip r:embed="rId3"/>
          <a:stretch>
            <a:fillRect/>
          </a:stretch>
        </p:blipFill>
        <p:spPr>
          <a:xfrm>
            <a:off x="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3587129" y="-962959"/>
            <a:ext cx="10058018" cy="3639174"/>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4239381" y="2641740"/>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2" name="Google Shape;228;p31"/>
          <p:cNvCxnSpPr/>
          <p:nvPr/>
        </p:nvCxnSpPr>
        <p:spPr>
          <a:xfrm rot="3856">
            <a:off x="389255" y="1351280"/>
            <a:ext cx="8078470" cy="0"/>
          </a:xfrm>
          <a:prstGeom prst="straightConnector1">
            <a:avLst/>
          </a:prstGeom>
          <a:noFill/>
          <a:ln w="12700" cap="flat" cmpd="sng">
            <a:solidFill>
              <a:srgbClr val="FFFFFF"/>
            </a:solidFill>
            <a:prstDash val="solid"/>
            <a:round/>
            <a:headEnd type="none" w="sm" len="sm"/>
            <a:tailEnd type="none" w="sm" len="sm"/>
          </a:ln>
        </p:spPr>
      </p:cxnSp>
      <p:pic>
        <p:nvPicPr>
          <p:cNvPr id="14" name="Picture 13">
            <a:extLst>
              <a:ext uri="{FF2B5EF4-FFF2-40B4-BE49-F238E27FC236}">
                <a16:creationId xmlns:a16="http://schemas.microsoft.com/office/drawing/2014/main" id="{1241885A-AE69-2A05-C104-4AB07E14A5A4}"/>
              </a:ext>
            </a:extLst>
          </p:cNvPr>
          <p:cNvPicPr>
            <a:picLocks noChangeAspect="1"/>
          </p:cNvPicPr>
          <p:nvPr/>
        </p:nvPicPr>
        <p:blipFill>
          <a:blip r:embed="rId7"/>
          <a:stretch>
            <a:fillRect/>
          </a:stretch>
        </p:blipFill>
        <p:spPr>
          <a:xfrm>
            <a:off x="1105180" y="1431311"/>
            <a:ext cx="6591020" cy="3384933"/>
          </a:xfrm>
          <a:prstGeom prst="rect">
            <a:avLst/>
          </a:prstGeom>
        </p:spPr>
      </p:pic>
      <p:sp>
        <p:nvSpPr>
          <p:cNvPr id="15" name="Google Shape;191;p30">
            <a:extLst>
              <a:ext uri="{FF2B5EF4-FFF2-40B4-BE49-F238E27FC236}">
                <a16:creationId xmlns:a16="http://schemas.microsoft.com/office/drawing/2014/main" id="{40C09E97-A2AD-F702-68F9-0593001FF703}"/>
              </a:ext>
            </a:extLst>
          </p:cNvPr>
          <p:cNvSpPr txBox="1"/>
          <p:nvPr/>
        </p:nvSpPr>
        <p:spPr>
          <a:xfrm>
            <a:off x="3477102" y="621271"/>
            <a:ext cx="2740818" cy="510589"/>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4200" b="1" dirty="0" err="1">
                <a:solidFill>
                  <a:schemeClr val="lt1"/>
                </a:solidFill>
                <a:latin typeface="Times New Roman" panose="02020603050405020304" pitchFamily="18" charset="0"/>
                <a:cs typeface="Times New Roman" panose="02020603050405020304" pitchFamily="18" charset="0"/>
              </a:rPr>
              <a:t>Sơ</a:t>
            </a:r>
            <a:r>
              <a:rPr lang="en-US" altLang="en-GB" sz="4200" b="1" dirty="0">
                <a:solidFill>
                  <a:schemeClr val="lt1"/>
                </a:solidFill>
                <a:latin typeface="Times New Roman" panose="02020603050405020304" pitchFamily="18" charset="0"/>
                <a:cs typeface="Times New Roman" panose="02020603050405020304" pitchFamily="18" charset="0"/>
              </a:rPr>
              <a:t> </a:t>
            </a:r>
            <a:r>
              <a:rPr lang="en-US" altLang="en-GB" sz="4200" b="1" dirty="0" err="1">
                <a:solidFill>
                  <a:schemeClr val="lt1"/>
                </a:solidFill>
                <a:latin typeface="Times New Roman" panose="02020603050405020304" pitchFamily="18" charset="0"/>
                <a:cs typeface="Times New Roman" panose="02020603050405020304" pitchFamily="18" charset="0"/>
              </a:rPr>
              <a:t>đồ</a:t>
            </a:r>
            <a:r>
              <a:rPr lang="en-US" altLang="en-GB" sz="4200" b="1" dirty="0">
                <a:solidFill>
                  <a:schemeClr val="lt1"/>
                </a:solidFill>
                <a:latin typeface="Times New Roman" panose="02020603050405020304" pitchFamily="18" charset="0"/>
                <a:cs typeface="Times New Roman" panose="02020603050405020304" pitchFamily="18" charset="0"/>
              </a:rPr>
              <a:t> </a:t>
            </a:r>
            <a:r>
              <a:rPr lang="en-US" altLang="en-GB" sz="4200" b="1" dirty="0">
                <a:solidFill>
                  <a:schemeClr val="accent6"/>
                </a:solidFill>
                <a:latin typeface="Times New Roman" panose="02020603050405020304" pitchFamily="18" charset="0"/>
                <a:cs typeface="Times New Roman" panose="02020603050405020304" pitchFamily="18" charset="0"/>
              </a:rPr>
              <a:t>ERD</a:t>
            </a:r>
            <a:endParaRPr lang="en-US" altLang="en-GB" sz="42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16" name="Parallelogram 15">
            <a:extLst>
              <a:ext uri="{FF2B5EF4-FFF2-40B4-BE49-F238E27FC236}">
                <a16:creationId xmlns:a16="http://schemas.microsoft.com/office/drawing/2014/main" id="{CA3D192F-5327-B6F1-8FA0-613DE64E79F1}"/>
              </a:ext>
            </a:extLst>
          </p:cNvPr>
          <p:cNvSpPr/>
          <p:nvPr/>
        </p:nvSpPr>
        <p:spPr>
          <a:xfrm>
            <a:off x="-422564" y="743803"/>
            <a:ext cx="3793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arallelogram 16">
            <a:extLst>
              <a:ext uri="{FF2B5EF4-FFF2-40B4-BE49-F238E27FC236}">
                <a16:creationId xmlns:a16="http://schemas.microsoft.com/office/drawing/2014/main" id="{2431A25C-52AE-416C-A922-80ED73AFE853}"/>
              </a:ext>
            </a:extLst>
          </p:cNvPr>
          <p:cNvSpPr/>
          <p:nvPr/>
        </p:nvSpPr>
        <p:spPr>
          <a:xfrm>
            <a:off x="6046362" y="778840"/>
            <a:ext cx="3850541"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Picture 4" descr="istockphoto-1387666645-612x612"/>
          <p:cNvPicPr>
            <a:picLocks noChangeAspect="1"/>
          </p:cNvPicPr>
          <p:nvPr/>
        </p:nvPicPr>
        <p:blipFill>
          <a:blip r:embed="rId3"/>
          <a:stretch>
            <a:fillRect/>
          </a:stretch>
        </p:blipFill>
        <p:spPr>
          <a:xfrm>
            <a:off x="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3587129" y="-962959"/>
            <a:ext cx="10058018" cy="3639174"/>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4239381" y="2641740"/>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2" name="Google Shape;228;p31"/>
          <p:cNvCxnSpPr/>
          <p:nvPr/>
        </p:nvCxnSpPr>
        <p:spPr>
          <a:xfrm rot="3856">
            <a:off x="389255" y="1351280"/>
            <a:ext cx="8078470" cy="0"/>
          </a:xfrm>
          <a:prstGeom prst="straightConnector1">
            <a:avLst/>
          </a:prstGeom>
          <a:noFill/>
          <a:ln w="12700" cap="flat" cmpd="sng">
            <a:solidFill>
              <a:srgbClr val="FFFFFF"/>
            </a:solidFill>
            <a:prstDash val="solid"/>
            <a:round/>
            <a:headEnd type="none" w="sm" len="sm"/>
            <a:tailEnd type="none" w="sm" len="sm"/>
          </a:ln>
        </p:spPr>
      </p:cxnSp>
      <p:pic>
        <p:nvPicPr>
          <p:cNvPr id="3" name="Picture 2">
            <a:extLst>
              <a:ext uri="{FF2B5EF4-FFF2-40B4-BE49-F238E27FC236}">
                <a16:creationId xmlns:a16="http://schemas.microsoft.com/office/drawing/2014/main" id="{0F2E5998-5F71-CEF6-C173-8841F190F0B3}"/>
              </a:ext>
            </a:extLst>
          </p:cNvPr>
          <p:cNvPicPr>
            <a:picLocks noChangeAspect="1"/>
          </p:cNvPicPr>
          <p:nvPr/>
        </p:nvPicPr>
        <p:blipFill>
          <a:blip r:embed="rId7"/>
          <a:stretch>
            <a:fillRect/>
          </a:stretch>
        </p:blipFill>
        <p:spPr>
          <a:xfrm>
            <a:off x="2547344" y="1424858"/>
            <a:ext cx="3762292" cy="3352686"/>
          </a:xfrm>
          <a:prstGeom prst="rect">
            <a:avLst/>
          </a:prstGeom>
        </p:spPr>
      </p:pic>
      <p:sp>
        <p:nvSpPr>
          <p:cNvPr id="6" name="Google Shape;191;p30">
            <a:extLst>
              <a:ext uri="{FF2B5EF4-FFF2-40B4-BE49-F238E27FC236}">
                <a16:creationId xmlns:a16="http://schemas.microsoft.com/office/drawing/2014/main" id="{F939C135-383F-047D-A8A7-B56550E02528}"/>
              </a:ext>
            </a:extLst>
          </p:cNvPr>
          <p:cNvSpPr txBox="1"/>
          <p:nvPr/>
        </p:nvSpPr>
        <p:spPr>
          <a:xfrm>
            <a:off x="3477102" y="621271"/>
            <a:ext cx="2740818" cy="510589"/>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4200" b="1" dirty="0" err="1">
                <a:solidFill>
                  <a:schemeClr val="lt1"/>
                </a:solidFill>
                <a:latin typeface="Times New Roman" panose="02020603050405020304" pitchFamily="18" charset="0"/>
                <a:cs typeface="Times New Roman" panose="02020603050405020304" pitchFamily="18" charset="0"/>
              </a:rPr>
              <a:t>Sơ</a:t>
            </a:r>
            <a:r>
              <a:rPr lang="en-US" altLang="en-GB" sz="4200" b="1" dirty="0">
                <a:solidFill>
                  <a:schemeClr val="lt1"/>
                </a:solidFill>
                <a:latin typeface="Times New Roman" panose="02020603050405020304" pitchFamily="18" charset="0"/>
                <a:cs typeface="Times New Roman" panose="02020603050405020304" pitchFamily="18" charset="0"/>
              </a:rPr>
              <a:t> </a:t>
            </a:r>
            <a:r>
              <a:rPr lang="en-US" altLang="en-GB" sz="4200" b="1" dirty="0" err="1">
                <a:solidFill>
                  <a:schemeClr val="lt1"/>
                </a:solidFill>
                <a:latin typeface="Times New Roman" panose="02020603050405020304" pitchFamily="18" charset="0"/>
                <a:cs typeface="Times New Roman" panose="02020603050405020304" pitchFamily="18" charset="0"/>
              </a:rPr>
              <a:t>đồ</a:t>
            </a:r>
            <a:r>
              <a:rPr lang="en-US" altLang="en-GB" sz="4200" b="1" dirty="0">
                <a:solidFill>
                  <a:schemeClr val="lt1"/>
                </a:solidFill>
                <a:latin typeface="Times New Roman" panose="02020603050405020304" pitchFamily="18" charset="0"/>
                <a:cs typeface="Times New Roman" panose="02020603050405020304" pitchFamily="18" charset="0"/>
              </a:rPr>
              <a:t> </a:t>
            </a:r>
            <a:r>
              <a:rPr lang="en-US" altLang="en-GB" sz="4200" b="1" dirty="0">
                <a:solidFill>
                  <a:schemeClr val="accent6"/>
                </a:solidFill>
                <a:latin typeface="Times New Roman" panose="02020603050405020304" pitchFamily="18" charset="0"/>
                <a:cs typeface="Times New Roman" panose="02020603050405020304" pitchFamily="18" charset="0"/>
              </a:rPr>
              <a:t>ERD</a:t>
            </a:r>
            <a:endParaRPr lang="en-US" altLang="en-GB" sz="42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7" name="Parallelogram 6">
            <a:extLst>
              <a:ext uri="{FF2B5EF4-FFF2-40B4-BE49-F238E27FC236}">
                <a16:creationId xmlns:a16="http://schemas.microsoft.com/office/drawing/2014/main" id="{D290FA1B-0B19-D16D-8B69-8A8853D4CB8D}"/>
              </a:ext>
            </a:extLst>
          </p:cNvPr>
          <p:cNvSpPr/>
          <p:nvPr/>
        </p:nvSpPr>
        <p:spPr>
          <a:xfrm>
            <a:off x="-422564" y="743803"/>
            <a:ext cx="3793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761EEA92-58E5-D653-FEFA-37905D20AFCE}"/>
              </a:ext>
            </a:extLst>
          </p:cNvPr>
          <p:cNvSpPr/>
          <p:nvPr/>
        </p:nvSpPr>
        <p:spPr>
          <a:xfrm>
            <a:off x="6046362" y="778840"/>
            <a:ext cx="3850541"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5471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Picture 4" descr="istockphoto-1387666645-612x612"/>
          <p:cNvPicPr>
            <a:picLocks noChangeAspect="1"/>
          </p:cNvPicPr>
          <p:nvPr/>
        </p:nvPicPr>
        <p:blipFill>
          <a:blip r:embed="rId3"/>
          <a:stretch>
            <a:fillRect/>
          </a:stretch>
        </p:blipFill>
        <p:spPr>
          <a:xfrm>
            <a:off x="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3587129" y="-962959"/>
            <a:ext cx="10058018" cy="3639174"/>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4239381" y="2641740"/>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2" name="Google Shape;228;p31"/>
          <p:cNvCxnSpPr/>
          <p:nvPr/>
        </p:nvCxnSpPr>
        <p:spPr>
          <a:xfrm rot="3856">
            <a:off x="389255" y="1351280"/>
            <a:ext cx="8078470" cy="0"/>
          </a:xfrm>
          <a:prstGeom prst="straightConnector1">
            <a:avLst/>
          </a:prstGeom>
          <a:noFill/>
          <a:ln w="12700" cap="flat" cmpd="sng">
            <a:solidFill>
              <a:srgbClr val="FFFFFF"/>
            </a:solidFill>
            <a:prstDash val="solid"/>
            <a:round/>
            <a:headEnd type="none" w="sm" len="sm"/>
            <a:tailEnd type="none" w="sm" len="sm"/>
          </a:ln>
        </p:spPr>
      </p:cxnSp>
      <p:pic>
        <p:nvPicPr>
          <p:cNvPr id="4" name="Picture 3">
            <a:extLst>
              <a:ext uri="{FF2B5EF4-FFF2-40B4-BE49-F238E27FC236}">
                <a16:creationId xmlns:a16="http://schemas.microsoft.com/office/drawing/2014/main" id="{4C83A032-1692-5949-AF88-4CF4447281B9}"/>
              </a:ext>
            </a:extLst>
          </p:cNvPr>
          <p:cNvPicPr>
            <a:picLocks noChangeAspect="1"/>
          </p:cNvPicPr>
          <p:nvPr/>
        </p:nvPicPr>
        <p:blipFill>
          <a:blip r:embed="rId7"/>
          <a:stretch>
            <a:fillRect/>
          </a:stretch>
        </p:blipFill>
        <p:spPr>
          <a:xfrm>
            <a:off x="3134000" y="1450435"/>
            <a:ext cx="2947251" cy="3397069"/>
          </a:xfrm>
          <a:prstGeom prst="rect">
            <a:avLst/>
          </a:prstGeom>
        </p:spPr>
      </p:pic>
      <p:sp>
        <p:nvSpPr>
          <p:cNvPr id="6" name="Google Shape;191;p30">
            <a:extLst>
              <a:ext uri="{FF2B5EF4-FFF2-40B4-BE49-F238E27FC236}">
                <a16:creationId xmlns:a16="http://schemas.microsoft.com/office/drawing/2014/main" id="{15E39318-6CBA-CA52-105D-925B0156BE61}"/>
              </a:ext>
            </a:extLst>
          </p:cNvPr>
          <p:cNvSpPr txBox="1"/>
          <p:nvPr/>
        </p:nvSpPr>
        <p:spPr>
          <a:xfrm>
            <a:off x="3477102" y="621271"/>
            <a:ext cx="2740818" cy="510589"/>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4200" b="1" dirty="0" err="1">
                <a:solidFill>
                  <a:schemeClr val="lt1"/>
                </a:solidFill>
                <a:latin typeface="Times New Roman" panose="02020603050405020304" pitchFamily="18" charset="0"/>
                <a:cs typeface="Times New Roman" panose="02020603050405020304" pitchFamily="18" charset="0"/>
              </a:rPr>
              <a:t>Sơ</a:t>
            </a:r>
            <a:r>
              <a:rPr lang="en-US" altLang="en-GB" sz="4200" b="1" dirty="0">
                <a:solidFill>
                  <a:schemeClr val="lt1"/>
                </a:solidFill>
                <a:latin typeface="Times New Roman" panose="02020603050405020304" pitchFamily="18" charset="0"/>
                <a:cs typeface="Times New Roman" panose="02020603050405020304" pitchFamily="18" charset="0"/>
              </a:rPr>
              <a:t> </a:t>
            </a:r>
            <a:r>
              <a:rPr lang="en-US" altLang="en-GB" sz="4200" b="1" dirty="0" err="1">
                <a:solidFill>
                  <a:schemeClr val="lt1"/>
                </a:solidFill>
                <a:latin typeface="Times New Roman" panose="02020603050405020304" pitchFamily="18" charset="0"/>
                <a:cs typeface="Times New Roman" panose="02020603050405020304" pitchFamily="18" charset="0"/>
              </a:rPr>
              <a:t>đồ</a:t>
            </a:r>
            <a:r>
              <a:rPr lang="en-US" altLang="en-GB" sz="4200" b="1" dirty="0">
                <a:solidFill>
                  <a:schemeClr val="lt1"/>
                </a:solidFill>
                <a:latin typeface="Times New Roman" panose="02020603050405020304" pitchFamily="18" charset="0"/>
                <a:cs typeface="Times New Roman" panose="02020603050405020304" pitchFamily="18" charset="0"/>
              </a:rPr>
              <a:t> </a:t>
            </a:r>
            <a:r>
              <a:rPr lang="en-US" altLang="en-GB" sz="4200" b="1" dirty="0">
                <a:solidFill>
                  <a:schemeClr val="accent6"/>
                </a:solidFill>
                <a:latin typeface="Times New Roman" panose="02020603050405020304" pitchFamily="18" charset="0"/>
                <a:cs typeface="Times New Roman" panose="02020603050405020304" pitchFamily="18" charset="0"/>
              </a:rPr>
              <a:t>ERD</a:t>
            </a:r>
            <a:endParaRPr lang="en-US" altLang="en-GB" sz="42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7" name="Parallelogram 6">
            <a:extLst>
              <a:ext uri="{FF2B5EF4-FFF2-40B4-BE49-F238E27FC236}">
                <a16:creationId xmlns:a16="http://schemas.microsoft.com/office/drawing/2014/main" id="{4880B02C-83BD-C81A-7493-67617E375633}"/>
              </a:ext>
            </a:extLst>
          </p:cNvPr>
          <p:cNvSpPr/>
          <p:nvPr/>
        </p:nvSpPr>
        <p:spPr>
          <a:xfrm>
            <a:off x="-422564" y="743803"/>
            <a:ext cx="3793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2A4DFF8A-3B3F-B911-6538-D5FCA386A7AD}"/>
              </a:ext>
            </a:extLst>
          </p:cNvPr>
          <p:cNvSpPr/>
          <p:nvPr/>
        </p:nvSpPr>
        <p:spPr>
          <a:xfrm>
            <a:off x="6046362" y="778840"/>
            <a:ext cx="3850541"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09535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 name="Picture 1"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20574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3" name="Google Shape;228;p31"/>
          <p:cNvCxnSpPr/>
          <p:nvPr/>
        </p:nvCxnSpPr>
        <p:spPr>
          <a:xfrm rot="3856">
            <a:off x="316159" y="1251471"/>
            <a:ext cx="8078470" cy="0"/>
          </a:xfrm>
          <a:prstGeom prst="straightConnector1">
            <a:avLst/>
          </a:prstGeom>
          <a:noFill/>
          <a:ln w="12700" cap="flat" cmpd="sng">
            <a:solidFill>
              <a:srgbClr val="FFFFFF"/>
            </a:solidFill>
            <a:prstDash val="solid"/>
            <a:round/>
            <a:headEnd type="none" w="sm" len="sm"/>
            <a:tailEnd type="none" w="sm" len="sm"/>
          </a:ln>
        </p:spPr>
      </p:cxnSp>
      <p:pic>
        <p:nvPicPr>
          <p:cNvPr id="6" name="Picture 5">
            <a:extLst>
              <a:ext uri="{FF2B5EF4-FFF2-40B4-BE49-F238E27FC236}">
                <a16:creationId xmlns:a16="http://schemas.microsoft.com/office/drawing/2014/main" id="{BEB583DB-F2E3-E6A2-345D-1D585C34BBD6}"/>
              </a:ext>
            </a:extLst>
          </p:cNvPr>
          <p:cNvPicPr>
            <a:picLocks noChangeAspect="1"/>
          </p:cNvPicPr>
          <p:nvPr/>
        </p:nvPicPr>
        <p:blipFill>
          <a:blip r:embed="rId7"/>
          <a:stretch>
            <a:fillRect/>
          </a:stretch>
        </p:blipFill>
        <p:spPr>
          <a:xfrm>
            <a:off x="1321727" y="1700906"/>
            <a:ext cx="6067333" cy="3059771"/>
          </a:xfrm>
          <a:prstGeom prst="rect">
            <a:avLst/>
          </a:prstGeom>
        </p:spPr>
      </p:pic>
      <p:sp>
        <p:nvSpPr>
          <p:cNvPr id="8" name="Google Shape;191;p30">
            <a:extLst>
              <a:ext uri="{FF2B5EF4-FFF2-40B4-BE49-F238E27FC236}">
                <a16:creationId xmlns:a16="http://schemas.microsoft.com/office/drawing/2014/main" id="{52A74DE3-F17C-8BE1-A74C-354F72DD3E2F}"/>
              </a:ext>
            </a:extLst>
          </p:cNvPr>
          <p:cNvSpPr txBox="1"/>
          <p:nvPr/>
        </p:nvSpPr>
        <p:spPr>
          <a:xfrm>
            <a:off x="3840897" y="665480"/>
            <a:ext cx="1400744" cy="364715"/>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3000" b="1" i="0" u="none" strike="noStrike" cap="none" dirty="0">
                <a:solidFill>
                  <a:schemeClr val="lt1"/>
                </a:solidFill>
                <a:latin typeface="Times New Roman" panose="02020603050405020304" pitchFamily="18" charset="0"/>
                <a:cs typeface="Times New Roman" panose="02020603050405020304" pitchFamily="18" charset="0"/>
                <a:sym typeface="Arial" panose="020B0604020202020204"/>
              </a:rPr>
              <a:t>Sitemap</a:t>
            </a:r>
            <a:endParaRPr lang="en-US" altLang="en-GB" sz="30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12" name="Parallelogram 11">
            <a:extLst>
              <a:ext uri="{FF2B5EF4-FFF2-40B4-BE49-F238E27FC236}">
                <a16:creationId xmlns:a16="http://schemas.microsoft.com/office/drawing/2014/main" id="{D73C414F-1492-0FBF-1369-925651456F12}"/>
              </a:ext>
            </a:extLst>
          </p:cNvPr>
          <p:cNvSpPr/>
          <p:nvPr/>
        </p:nvSpPr>
        <p:spPr>
          <a:xfrm>
            <a:off x="-949214" y="713011"/>
            <a:ext cx="4718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2">
            <a:extLst>
              <a:ext uri="{FF2B5EF4-FFF2-40B4-BE49-F238E27FC236}">
                <a16:creationId xmlns:a16="http://schemas.microsoft.com/office/drawing/2014/main" id="{B886AA46-77AF-95C5-BA9A-75D85E38D6E4}"/>
              </a:ext>
            </a:extLst>
          </p:cNvPr>
          <p:cNvSpPr/>
          <p:nvPr/>
        </p:nvSpPr>
        <p:spPr>
          <a:xfrm>
            <a:off x="5241642" y="743842"/>
            <a:ext cx="4940462"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1;p30">
            <a:extLst>
              <a:ext uri="{FF2B5EF4-FFF2-40B4-BE49-F238E27FC236}">
                <a16:creationId xmlns:a16="http://schemas.microsoft.com/office/drawing/2014/main" id="{52A74DE3-F17C-8BE1-A74C-354F72DD3E2F}"/>
              </a:ext>
            </a:extLst>
          </p:cNvPr>
          <p:cNvSpPr txBox="1"/>
          <p:nvPr/>
        </p:nvSpPr>
        <p:spPr>
          <a:xfrm>
            <a:off x="4055778" y="1277521"/>
            <a:ext cx="843882" cy="36471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3000" b="1" dirty="0">
                <a:solidFill>
                  <a:schemeClr val="lt1"/>
                </a:solidFill>
                <a:latin typeface="Times New Roman" panose="02020603050405020304" pitchFamily="18" charset="0"/>
                <a:cs typeface="Times New Roman" panose="02020603050405020304" pitchFamily="18" charset="0"/>
              </a:rPr>
              <a:t>User</a:t>
            </a:r>
            <a:endParaRPr lang="en-US" altLang="en-GB" sz="30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 name="Picture 1"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179544" y="4213931"/>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20574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3" name="Google Shape;228;p31"/>
          <p:cNvCxnSpPr/>
          <p:nvPr/>
        </p:nvCxnSpPr>
        <p:spPr>
          <a:xfrm rot="3856">
            <a:off x="316159" y="1251471"/>
            <a:ext cx="8078470" cy="0"/>
          </a:xfrm>
          <a:prstGeom prst="straightConnector1">
            <a:avLst/>
          </a:prstGeom>
          <a:noFill/>
          <a:ln w="12700" cap="flat" cmpd="sng">
            <a:solidFill>
              <a:srgbClr val="FFFFFF"/>
            </a:solidFill>
            <a:prstDash val="solid"/>
            <a:round/>
            <a:headEnd type="none" w="sm" len="sm"/>
            <a:tailEnd type="none" w="sm" len="sm"/>
          </a:ln>
        </p:spPr>
      </p:cxnSp>
      <p:sp>
        <p:nvSpPr>
          <p:cNvPr id="8" name="Google Shape;191;p30">
            <a:extLst>
              <a:ext uri="{FF2B5EF4-FFF2-40B4-BE49-F238E27FC236}">
                <a16:creationId xmlns:a16="http://schemas.microsoft.com/office/drawing/2014/main" id="{52A74DE3-F17C-8BE1-A74C-354F72DD3E2F}"/>
              </a:ext>
            </a:extLst>
          </p:cNvPr>
          <p:cNvSpPr txBox="1"/>
          <p:nvPr/>
        </p:nvSpPr>
        <p:spPr>
          <a:xfrm>
            <a:off x="3840897" y="665480"/>
            <a:ext cx="1400744" cy="364715"/>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3000" b="1" i="0" u="none" strike="noStrike" cap="none" dirty="0">
                <a:solidFill>
                  <a:schemeClr val="lt1"/>
                </a:solidFill>
                <a:latin typeface="Times New Roman" panose="02020603050405020304" pitchFamily="18" charset="0"/>
                <a:cs typeface="Times New Roman" panose="02020603050405020304" pitchFamily="18" charset="0"/>
                <a:sym typeface="Arial" panose="020B0604020202020204"/>
              </a:rPr>
              <a:t>Sitemap</a:t>
            </a:r>
            <a:endParaRPr lang="en-US" altLang="en-GB" sz="30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12" name="Parallelogram 11">
            <a:extLst>
              <a:ext uri="{FF2B5EF4-FFF2-40B4-BE49-F238E27FC236}">
                <a16:creationId xmlns:a16="http://schemas.microsoft.com/office/drawing/2014/main" id="{D73C414F-1492-0FBF-1369-925651456F12}"/>
              </a:ext>
            </a:extLst>
          </p:cNvPr>
          <p:cNvSpPr/>
          <p:nvPr/>
        </p:nvSpPr>
        <p:spPr>
          <a:xfrm>
            <a:off x="-949214" y="713011"/>
            <a:ext cx="4718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2">
            <a:extLst>
              <a:ext uri="{FF2B5EF4-FFF2-40B4-BE49-F238E27FC236}">
                <a16:creationId xmlns:a16="http://schemas.microsoft.com/office/drawing/2014/main" id="{B886AA46-77AF-95C5-BA9A-75D85E38D6E4}"/>
              </a:ext>
            </a:extLst>
          </p:cNvPr>
          <p:cNvSpPr/>
          <p:nvPr/>
        </p:nvSpPr>
        <p:spPr>
          <a:xfrm>
            <a:off x="5241642" y="743842"/>
            <a:ext cx="4940462"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1;p30">
            <a:extLst>
              <a:ext uri="{FF2B5EF4-FFF2-40B4-BE49-F238E27FC236}">
                <a16:creationId xmlns:a16="http://schemas.microsoft.com/office/drawing/2014/main" id="{52A74DE3-F17C-8BE1-A74C-354F72DD3E2F}"/>
              </a:ext>
            </a:extLst>
          </p:cNvPr>
          <p:cNvSpPr txBox="1"/>
          <p:nvPr/>
        </p:nvSpPr>
        <p:spPr>
          <a:xfrm>
            <a:off x="3948337" y="1277521"/>
            <a:ext cx="1185863" cy="36471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3000" b="1" dirty="0">
                <a:solidFill>
                  <a:schemeClr val="lt1"/>
                </a:solidFill>
                <a:latin typeface="Times New Roman" panose="02020603050405020304" pitchFamily="18" charset="0"/>
                <a:cs typeface="Times New Roman" panose="02020603050405020304" pitchFamily="18" charset="0"/>
              </a:rPr>
              <a:t>Admin</a:t>
            </a:r>
            <a:endParaRPr lang="en-US" altLang="en-GB" sz="30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pic>
        <p:nvPicPr>
          <p:cNvPr id="4" name="Picture 3">
            <a:extLst>
              <a:ext uri="{FF2B5EF4-FFF2-40B4-BE49-F238E27FC236}">
                <a16:creationId xmlns:a16="http://schemas.microsoft.com/office/drawing/2014/main" id="{9E5F8F36-8826-9B2F-24B8-32A2FF4783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094" y="1797285"/>
            <a:ext cx="8245110" cy="2544122"/>
          </a:xfrm>
          <a:prstGeom prst="rect">
            <a:avLst/>
          </a:prstGeom>
        </p:spPr>
      </p:pic>
    </p:spTree>
    <p:extLst>
      <p:ext uri="{BB962C8B-B14F-4D97-AF65-F5344CB8AC3E}">
        <p14:creationId xmlns:p14="http://schemas.microsoft.com/office/powerpoint/2010/main" val="41793583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2" name="Picture 1"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20574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3" name="Google Shape;228;p31"/>
          <p:cNvCxnSpPr/>
          <p:nvPr/>
        </p:nvCxnSpPr>
        <p:spPr>
          <a:xfrm rot="3856">
            <a:off x="389255" y="1351280"/>
            <a:ext cx="8078470" cy="0"/>
          </a:xfrm>
          <a:prstGeom prst="straightConnector1">
            <a:avLst/>
          </a:prstGeom>
          <a:noFill/>
          <a:ln w="12700" cap="flat" cmpd="sng">
            <a:solidFill>
              <a:srgbClr val="FFFFFF"/>
            </a:solidFill>
            <a:prstDash val="solid"/>
            <a:round/>
            <a:headEnd type="none" w="sm" len="sm"/>
            <a:tailEnd type="none" w="sm" len="sm"/>
          </a:ln>
        </p:spPr>
      </p:cxnSp>
      <p:pic>
        <p:nvPicPr>
          <p:cNvPr id="4" name="Picture 3">
            <a:extLst>
              <a:ext uri="{FF2B5EF4-FFF2-40B4-BE49-F238E27FC236}">
                <a16:creationId xmlns:a16="http://schemas.microsoft.com/office/drawing/2014/main" id="{720B9CAF-EF27-BA98-4852-07392F0B60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724" y="1460025"/>
            <a:ext cx="7381722" cy="3396950"/>
          </a:xfrm>
          <a:prstGeom prst="rect">
            <a:avLst/>
          </a:prstGeom>
        </p:spPr>
      </p:pic>
      <p:sp>
        <p:nvSpPr>
          <p:cNvPr id="7" name="Google Shape;191;p30">
            <a:extLst>
              <a:ext uri="{FF2B5EF4-FFF2-40B4-BE49-F238E27FC236}">
                <a16:creationId xmlns:a16="http://schemas.microsoft.com/office/drawing/2014/main" id="{4B4AB343-739F-3A56-4451-8B03712659C7}"/>
              </a:ext>
            </a:extLst>
          </p:cNvPr>
          <p:cNvSpPr txBox="1"/>
          <p:nvPr/>
        </p:nvSpPr>
        <p:spPr>
          <a:xfrm>
            <a:off x="3513219" y="730625"/>
            <a:ext cx="2659136" cy="364715"/>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3000" b="1" i="0" u="none" strike="noStrike" cap="none" dirty="0">
                <a:solidFill>
                  <a:schemeClr val="lt1"/>
                </a:solidFill>
                <a:latin typeface="Times New Roman" panose="02020603050405020304" pitchFamily="18" charset="0"/>
                <a:cs typeface="Times New Roman" panose="02020603050405020304" pitchFamily="18" charset="0"/>
                <a:sym typeface="Arial" panose="020B0604020202020204"/>
              </a:rPr>
              <a:t>Class </a:t>
            </a:r>
            <a:r>
              <a:rPr lang="en-US" altLang="en-GB" sz="30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rPr>
              <a:t>Diagram</a:t>
            </a:r>
          </a:p>
        </p:txBody>
      </p:sp>
      <p:sp>
        <p:nvSpPr>
          <p:cNvPr id="15" name="Parallelogram 14">
            <a:extLst>
              <a:ext uri="{FF2B5EF4-FFF2-40B4-BE49-F238E27FC236}">
                <a16:creationId xmlns:a16="http://schemas.microsoft.com/office/drawing/2014/main" id="{7EF940E5-CBA5-DE10-B996-B5B0D8BFD522}"/>
              </a:ext>
            </a:extLst>
          </p:cNvPr>
          <p:cNvSpPr/>
          <p:nvPr/>
        </p:nvSpPr>
        <p:spPr>
          <a:xfrm>
            <a:off x="-1334216" y="719511"/>
            <a:ext cx="4718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allelogram 15">
            <a:extLst>
              <a:ext uri="{FF2B5EF4-FFF2-40B4-BE49-F238E27FC236}">
                <a16:creationId xmlns:a16="http://schemas.microsoft.com/office/drawing/2014/main" id="{D605BEFD-D842-8911-CC08-37E21BA57B0B}"/>
              </a:ext>
            </a:extLst>
          </p:cNvPr>
          <p:cNvSpPr/>
          <p:nvPr/>
        </p:nvSpPr>
        <p:spPr>
          <a:xfrm>
            <a:off x="6099973" y="789644"/>
            <a:ext cx="4940462"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2" name="Picture 1"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20574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3" name="Google Shape;228;p31"/>
          <p:cNvCxnSpPr/>
          <p:nvPr/>
        </p:nvCxnSpPr>
        <p:spPr>
          <a:xfrm rot="3856">
            <a:off x="389255" y="1351280"/>
            <a:ext cx="8078470" cy="0"/>
          </a:xfrm>
          <a:prstGeom prst="straightConnector1">
            <a:avLst/>
          </a:prstGeom>
          <a:noFill/>
          <a:ln w="12700" cap="flat" cmpd="sng">
            <a:solidFill>
              <a:srgbClr val="FFFFFF"/>
            </a:solidFill>
            <a:prstDash val="solid"/>
            <a:round/>
            <a:headEnd type="none" w="sm" len="sm"/>
            <a:tailEnd type="none" w="sm" len="sm"/>
          </a:ln>
        </p:spPr>
      </p:cxnSp>
      <p:pic>
        <p:nvPicPr>
          <p:cNvPr id="4" name="Picture 3">
            <a:extLst>
              <a:ext uri="{FF2B5EF4-FFF2-40B4-BE49-F238E27FC236}">
                <a16:creationId xmlns:a16="http://schemas.microsoft.com/office/drawing/2014/main" id="{3EEF2AA6-F3E7-34CC-8508-5B9F331813AE}"/>
              </a:ext>
            </a:extLst>
          </p:cNvPr>
          <p:cNvPicPr>
            <a:picLocks noChangeAspect="1"/>
          </p:cNvPicPr>
          <p:nvPr/>
        </p:nvPicPr>
        <p:blipFill>
          <a:blip r:embed="rId7"/>
          <a:stretch>
            <a:fillRect/>
          </a:stretch>
        </p:blipFill>
        <p:spPr>
          <a:xfrm>
            <a:off x="1435339" y="1499236"/>
            <a:ext cx="6460735" cy="3219276"/>
          </a:xfrm>
          <a:prstGeom prst="rect">
            <a:avLst/>
          </a:prstGeom>
        </p:spPr>
      </p:pic>
      <p:sp>
        <p:nvSpPr>
          <p:cNvPr id="6" name="Google Shape;191;p30">
            <a:extLst>
              <a:ext uri="{FF2B5EF4-FFF2-40B4-BE49-F238E27FC236}">
                <a16:creationId xmlns:a16="http://schemas.microsoft.com/office/drawing/2014/main" id="{218F6706-0C72-61BD-D2A3-1CCF744759B9}"/>
              </a:ext>
            </a:extLst>
          </p:cNvPr>
          <p:cNvSpPr txBox="1"/>
          <p:nvPr/>
        </p:nvSpPr>
        <p:spPr>
          <a:xfrm>
            <a:off x="4097158" y="711532"/>
            <a:ext cx="1392872" cy="364715"/>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3000" b="1" dirty="0">
                <a:solidFill>
                  <a:schemeClr val="lt1"/>
                </a:solidFill>
                <a:latin typeface="Times New Roman" panose="02020603050405020304" pitchFamily="18" charset="0"/>
                <a:cs typeface="Times New Roman" panose="02020603050405020304" pitchFamily="18" charset="0"/>
              </a:rPr>
              <a:t>Testing</a:t>
            </a:r>
            <a:endParaRPr lang="en-US" altLang="en-GB" sz="30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7" name="Parallelogram 6">
            <a:extLst>
              <a:ext uri="{FF2B5EF4-FFF2-40B4-BE49-F238E27FC236}">
                <a16:creationId xmlns:a16="http://schemas.microsoft.com/office/drawing/2014/main" id="{3825CA6F-1FDF-AECD-96C5-EFF2CE541968}"/>
              </a:ext>
            </a:extLst>
          </p:cNvPr>
          <p:cNvSpPr/>
          <p:nvPr/>
        </p:nvSpPr>
        <p:spPr>
          <a:xfrm>
            <a:off x="-1334216" y="719511"/>
            <a:ext cx="5359824"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11">
            <a:extLst>
              <a:ext uri="{FF2B5EF4-FFF2-40B4-BE49-F238E27FC236}">
                <a16:creationId xmlns:a16="http://schemas.microsoft.com/office/drawing/2014/main" id="{77D3D3F5-0161-16F5-9444-1685BDD88B64}"/>
              </a:ext>
            </a:extLst>
          </p:cNvPr>
          <p:cNvSpPr/>
          <p:nvPr/>
        </p:nvSpPr>
        <p:spPr>
          <a:xfrm>
            <a:off x="5396498" y="745360"/>
            <a:ext cx="5645475"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2" name="Picture 1"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20574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cxnSp>
        <p:nvCxnSpPr>
          <p:cNvPr id="3" name="Google Shape;228;p31"/>
          <p:cNvCxnSpPr/>
          <p:nvPr/>
        </p:nvCxnSpPr>
        <p:spPr>
          <a:xfrm rot="3856">
            <a:off x="389255" y="1351280"/>
            <a:ext cx="8078470" cy="0"/>
          </a:xfrm>
          <a:prstGeom prst="straightConnector1">
            <a:avLst/>
          </a:prstGeom>
          <a:noFill/>
          <a:ln w="12700" cap="flat" cmpd="sng">
            <a:solidFill>
              <a:srgbClr val="FFFFFF"/>
            </a:solidFill>
            <a:prstDash val="solid"/>
            <a:round/>
            <a:headEnd type="none" w="sm" len="sm"/>
            <a:tailEnd type="none" w="sm" len="sm"/>
          </a:ln>
        </p:spPr>
      </p:cxnSp>
      <p:sp>
        <p:nvSpPr>
          <p:cNvPr id="6" name="Google Shape;191;p30">
            <a:extLst>
              <a:ext uri="{FF2B5EF4-FFF2-40B4-BE49-F238E27FC236}">
                <a16:creationId xmlns:a16="http://schemas.microsoft.com/office/drawing/2014/main" id="{218F6706-0C72-61BD-D2A3-1CCF744759B9}"/>
              </a:ext>
            </a:extLst>
          </p:cNvPr>
          <p:cNvSpPr txBox="1"/>
          <p:nvPr/>
        </p:nvSpPr>
        <p:spPr>
          <a:xfrm>
            <a:off x="4097158" y="711532"/>
            <a:ext cx="1392872" cy="364715"/>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3000" b="1" dirty="0">
                <a:solidFill>
                  <a:schemeClr val="lt1"/>
                </a:solidFill>
                <a:latin typeface="Times New Roman" panose="02020603050405020304" pitchFamily="18" charset="0"/>
                <a:cs typeface="Times New Roman" panose="02020603050405020304" pitchFamily="18" charset="0"/>
              </a:rPr>
              <a:t>Testing</a:t>
            </a:r>
            <a:endParaRPr lang="en-US" altLang="en-GB" sz="30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7" name="Parallelogram 6">
            <a:extLst>
              <a:ext uri="{FF2B5EF4-FFF2-40B4-BE49-F238E27FC236}">
                <a16:creationId xmlns:a16="http://schemas.microsoft.com/office/drawing/2014/main" id="{3825CA6F-1FDF-AECD-96C5-EFF2CE541968}"/>
              </a:ext>
            </a:extLst>
          </p:cNvPr>
          <p:cNvSpPr/>
          <p:nvPr/>
        </p:nvSpPr>
        <p:spPr>
          <a:xfrm>
            <a:off x="-1334216" y="719511"/>
            <a:ext cx="5359824"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11">
            <a:extLst>
              <a:ext uri="{FF2B5EF4-FFF2-40B4-BE49-F238E27FC236}">
                <a16:creationId xmlns:a16="http://schemas.microsoft.com/office/drawing/2014/main" id="{77D3D3F5-0161-16F5-9444-1685BDD88B64}"/>
              </a:ext>
            </a:extLst>
          </p:cNvPr>
          <p:cNvSpPr/>
          <p:nvPr/>
        </p:nvSpPr>
        <p:spPr>
          <a:xfrm>
            <a:off x="5396498" y="745360"/>
            <a:ext cx="5645475"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B902145-DD97-7ED7-F780-60EBE8DB48D0}"/>
              </a:ext>
            </a:extLst>
          </p:cNvPr>
          <p:cNvPicPr>
            <a:picLocks noChangeAspect="1"/>
          </p:cNvPicPr>
          <p:nvPr/>
        </p:nvPicPr>
        <p:blipFill>
          <a:blip r:embed="rId7"/>
          <a:stretch>
            <a:fillRect/>
          </a:stretch>
        </p:blipFill>
        <p:spPr>
          <a:xfrm>
            <a:off x="1345696" y="1448234"/>
            <a:ext cx="6739888" cy="3385247"/>
          </a:xfrm>
          <a:prstGeom prst="rect">
            <a:avLst/>
          </a:prstGeom>
        </p:spPr>
      </p:pic>
    </p:spTree>
    <p:extLst>
      <p:ext uri="{BB962C8B-B14F-4D97-AF65-F5344CB8AC3E}">
        <p14:creationId xmlns:p14="http://schemas.microsoft.com/office/powerpoint/2010/main" val="2015277976"/>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descr="istockphoto-1387666645-612x612"/>
          <p:cNvPicPr>
            <a:picLocks noChangeAspect="1"/>
          </p:cNvPicPr>
          <p:nvPr/>
        </p:nvPicPr>
        <p:blipFill>
          <a:blip r:embed="rId3"/>
          <a:stretch>
            <a:fillRect/>
          </a:stretch>
        </p:blipFill>
        <p:spPr>
          <a:xfrm>
            <a:off x="0" y="0"/>
            <a:ext cx="10033000" cy="5638165"/>
          </a:xfrm>
          <a:prstGeom prst="rect">
            <a:avLst/>
          </a:prstGeom>
        </p:spPr>
      </p:pic>
      <p:sp>
        <p:nvSpPr>
          <p:cNvPr id="2" name="Right Triangle 1"/>
          <p:cNvSpPr/>
          <p:nvPr/>
        </p:nvSpPr>
        <p:spPr>
          <a:xfrm rot="10800000">
            <a:off x="4058920" y="0"/>
            <a:ext cx="5974080" cy="5100320"/>
          </a:xfrm>
          <a:prstGeom prst="rtTriangle">
            <a:avLst/>
          </a:prstGeom>
          <a:gradFill>
            <a:gsLst>
              <a:gs pos="0">
                <a:srgbClr val="7B32B2"/>
              </a:gs>
              <a:gs pos="100000">
                <a:srgbClr val="401A5D"/>
              </a:gs>
            </a:gsLst>
            <a:lin scaled="0"/>
          </a:gra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88" name="Google Shape;188;p30"/>
          <p:cNvPicPr preferRelativeResize="0"/>
          <p:nvPr/>
        </p:nvPicPr>
        <p:blipFill rotWithShape="1">
          <a:blip r:embed="rId4">
            <a:alphaModFix amt="15000"/>
          </a:blip>
          <a:srcRect/>
          <a:stretch>
            <a:fillRect/>
          </a:stretch>
        </p:blipFill>
        <p:spPr>
          <a:xfrm rot="-2003877">
            <a:off x="-4583430" y="2279650"/>
            <a:ext cx="16292830" cy="3639185"/>
          </a:xfrm>
          <a:prstGeom prst="rect">
            <a:avLst/>
          </a:prstGeom>
          <a:noFill/>
          <a:ln>
            <a:noFill/>
          </a:ln>
        </p:spPr>
      </p:pic>
      <p:pic>
        <p:nvPicPr>
          <p:cNvPr id="192" name="Google Shape;192;p30"/>
          <p:cNvPicPr preferRelativeResize="0"/>
          <p:nvPr/>
        </p:nvPicPr>
        <p:blipFill rotWithShape="1">
          <a:blip r:embed="rId5"/>
          <a:srcRect/>
          <a:stretch>
            <a:fillRect/>
          </a:stretch>
        </p:blipFill>
        <p:spPr>
          <a:xfrm rot="10800000" flipH="1">
            <a:off x="0" y="4405145"/>
            <a:ext cx="841695" cy="843804"/>
          </a:xfrm>
          <a:prstGeom prst="rect">
            <a:avLst/>
          </a:prstGeom>
          <a:noFill/>
          <a:ln>
            <a:noFill/>
          </a:ln>
        </p:spPr>
      </p:pic>
      <p:cxnSp>
        <p:nvCxnSpPr>
          <p:cNvPr id="196" name="Google Shape;196;p30"/>
          <p:cNvCxnSpPr>
            <a:cxnSpLocks/>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9" name="Picture 8" descr="FPT_Polytechnic"/>
          <p:cNvPicPr>
            <a:picLocks noChangeAspect="1"/>
          </p:cNvPicPr>
          <p:nvPr/>
        </p:nvPicPr>
        <p:blipFill>
          <a:blip r:embed="rId6"/>
          <a:stretch>
            <a:fillRect/>
          </a:stretch>
        </p:blipFill>
        <p:spPr>
          <a:xfrm>
            <a:off x="72634" y="86995"/>
            <a:ext cx="1367790" cy="464820"/>
          </a:xfrm>
          <a:prstGeom prst="rect">
            <a:avLst/>
          </a:prstGeom>
        </p:spPr>
      </p:pic>
      <p:pic>
        <p:nvPicPr>
          <p:cNvPr id="18" name="Picture 17">
            <a:extLst>
              <a:ext uri="{FF2B5EF4-FFF2-40B4-BE49-F238E27FC236}">
                <a16:creationId xmlns:a16="http://schemas.microsoft.com/office/drawing/2014/main" id="{50E240EB-1C8E-81B6-04B2-9739CBEE7741}"/>
              </a:ext>
            </a:extLst>
          </p:cNvPr>
          <p:cNvPicPr>
            <a:picLocks noChangeAspect="1"/>
          </p:cNvPicPr>
          <p:nvPr/>
        </p:nvPicPr>
        <p:blipFill>
          <a:blip r:embed="rId7"/>
          <a:stretch>
            <a:fillRect/>
          </a:stretch>
        </p:blipFill>
        <p:spPr>
          <a:xfrm>
            <a:off x="6218366" y="0"/>
            <a:ext cx="4112960" cy="5143500"/>
          </a:xfrm>
          <a:prstGeom prst="rect">
            <a:avLst/>
          </a:prstGeom>
        </p:spPr>
      </p:pic>
      <p:sp>
        <p:nvSpPr>
          <p:cNvPr id="11" name="Google Shape;191;p30"/>
          <p:cNvSpPr txBox="1"/>
          <p:nvPr/>
        </p:nvSpPr>
        <p:spPr>
          <a:xfrm>
            <a:off x="590550" y="721796"/>
            <a:ext cx="4673825" cy="510589"/>
          </a:xfrm>
          <a:prstGeom prst="rect">
            <a:avLst/>
          </a:prstGeom>
          <a:noFill/>
          <a:ln>
            <a:noFill/>
          </a:ln>
        </p:spPr>
        <p:txBody>
          <a:bodyPr spcFirstLastPara="1" wrap="square" lIns="0" tIns="0" rIns="0" bIns="0" anchor="t" anchorCtr="0">
            <a:spAutoFit/>
          </a:bodyPr>
          <a:lstStyle/>
          <a:p>
            <a:pPr marL="0" marR="0" lvl="0" indent="0" algn="l" rtl="0">
              <a:lnSpc>
                <a:spcPct val="78997"/>
              </a:lnSpc>
              <a:spcBef>
                <a:spcPts val="0"/>
              </a:spcBef>
              <a:spcAft>
                <a:spcPts val="0"/>
              </a:spcAft>
              <a:buClr>
                <a:srgbClr val="000000"/>
              </a:buClr>
              <a:buSzPts val="4200"/>
              <a:buFont typeface="Arial"/>
              <a:buNone/>
            </a:pPr>
            <a:r>
              <a:rPr lang="vi-VN" sz="4200" b="0" i="0" u="none" strike="noStrike" cap="none" dirty="0" smtClean="0">
                <a:solidFill>
                  <a:schemeClr val="lt1"/>
                </a:solidFill>
                <a:latin typeface="Arial"/>
                <a:ea typeface="Arial"/>
                <a:cs typeface="Arial"/>
                <a:sym typeface="Arial"/>
              </a:rPr>
              <a:t>NỘI DUNG</a:t>
            </a:r>
            <a:endParaRPr sz="700" b="0" i="0" u="none" strike="noStrike" cap="none" dirty="0">
              <a:solidFill>
                <a:srgbClr val="000000"/>
              </a:solidFill>
              <a:latin typeface="Arial"/>
              <a:ea typeface="Arial"/>
              <a:cs typeface="Arial"/>
              <a:sym typeface="Arial"/>
            </a:endParaRPr>
          </a:p>
        </p:txBody>
      </p:sp>
      <p:sp>
        <p:nvSpPr>
          <p:cNvPr id="14" name="Google Shape;199;p30"/>
          <p:cNvSpPr txBox="1"/>
          <p:nvPr/>
        </p:nvSpPr>
        <p:spPr>
          <a:xfrm>
            <a:off x="302441" y="1399778"/>
            <a:ext cx="515615" cy="582631"/>
          </a:xfrm>
          <a:prstGeom prst="rect">
            <a:avLst/>
          </a:prstGeom>
          <a:noFill/>
          <a:ln>
            <a:noFill/>
          </a:ln>
        </p:spPr>
        <p:txBody>
          <a:bodyPr spcFirstLastPara="1" wrap="square" lIns="0" tIns="0" rIns="0" bIns="0" anchor="t" anchorCtr="0">
            <a:spAutoFit/>
          </a:bodyPr>
          <a:lstStyle/>
          <a:p>
            <a:pPr marL="0" marR="0" lvl="0" indent="0" algn="l" rtl="0">
              <a:lnSpc>
                <a:spcPct val="78996"/>
              </a:lnSpc>
              <a:spcBef>
                <a:spcPts val="0"/>
              </a:spcBef>
              <a:spcAft>
                <a:spcPts val="0"/>
              </a:spcAft>
              <a:buClr>
                <a:srgbClr val="000000"/>
              </a:buClr>
              <a:buSzPts val="4500"/>
              <a:buFont typeface="Arial"/>
              <a:buNone/>
            </a:pPr>
            <a:r>
              <a:rPr lang="en" sz="4500" b="0" i="0" u="none" strike="noStrike" cap="none">
                <a:solidFill>
                  <a:srgbClr val="FFFFFF"/>
                </a:solidFill>
                <a:latin typeface="Arial"/>
                <a:ea typeface="Arial"/>
                <a:cs typeface="Arial"/>
                <a:sym typeface="Arial"/>
              </a:rPr>
              <a:t>1</a:t>
            </a:r>
            <a:endParaRPr sz="700" b="0" i="0" u="none" strike="noStrike" cap="none">
              <a:solidFill>
                <a:srgbClr val="000000"/>
              </a:solidFill>
              <a:latin typeface="Arial"/>
              <a:ea typeface="Arial"/>
              <a:cs typeface="Arial"/>
              <a:sym typeface="Arial"/>
            </a:endParaRPr>
          </a:p>
        </p:txBody>
      </p:sp>
      <p:grpSp>
        <p:nvGrpSpPr>
          <p:cNvPr id="15" name="Google Shape;200;p30"/>
          <p:cNvGrpSpPr/>
          <p:nvPr/>
        </p:nvGrpSpPr>
        <p:grpSpPr>
          <a:xfrm>
            <a:off x="269109" y="2097428"/>
            <a:ext cx="4995266" cy="582631"/>
            <a:chOff x="0" y="257175"/>
            <a:chExt cx="13320709" cy="1553683"/>
          </a:xfrm>
        </p:grpSpPr>
        <p:sp>
          <p:nvSpPr>
            <p:cNvPr id="16" name="Google Shape;201;p30"/>
            <p:cNvSpPr txBox="1"/>
            <p:nvPr/>
          </p:nvSpPr>
          <p:spPr>
            <a:xfrm>
              <a:off x="1622488" y="310514"/>
              <a:ext cx="11698221" cy="984886"/>
            </a:xfrm>
            <a:prstGeom prst="rect">
              <a:avLst/>
            </a:prstGeom>
            <a:noFill/>
            <a:ln>
              <a:noFill/>
            </a:ln>
          </p:spPr>
          <p:txBody>
            <a:bodyPr spcFirstLastPara="1" wrap="square" lIns="0" tIns="0" rIns="0" bIns="0" anchor="t" anchorCtr="0">
              <a:spAutoFit/>
            </a:bodyPr>
            <a:lstStyle/>
            <a:p>
              <a:pPr lvl="0">
                <a:buSzPts val="1400"/>
              </a:pPr>
              <a:r>
                <a:rPr lang="vi-VN" sz="2400" dirty="0">
                  <a:solidFill>
                    <a:srgbClr val="FFFFFF"/>
                  </a:solidFill>
                  <a:latin typeface="Ultra"/>
                  <a:ea typeface="Ultra"/>
                  <a:cs typeface="Ultra"/>
                  <a:sym typeface="Ultra"/>
                </a:rPr>
                <a:t>Giới thiệu dự án</a:t>
              </a:r>
              <a:endParaRPr lang="vi-VN" sz="2400" dirty="0"/>
            </a:p>
          </p:txBody>
        </p:sp>
        <p:sp>
          <p:nvSpPr>
            <p:cNvPr id="17" name="Google Shape;202;p30"/>
            <p:cNvSpPr txBox="1"/>
            <p:nvPr/>
          </p:nvSpPr>
          <p:spPr>
            <a:xfrm>
              <a:off x="0" y="257175"/>
              <a:ext cx="1374972" cy="1553683"/>
            </a:xfrm>
            <a:prstGeom prst="rect">
              <a:avLst/>
            </a:prstGeom>
            <a:noFill/>
            <a:ln>
              <a:noFill/>
            </a:ln>
          </p:spPr>
          <p:txBody>
            <a:bodyPr spcFirstLastPara="1" wrap="square" lIns="0" tIns="0" rIns="0" bIns="0" anchor="t" anchorCtr="0">
              <a:spAutoFit/>
            </a:bodyPr>
            <a:lstStyle/>
            <a:p>
              <a:pPr marL="0" marR="0" lvl="0" indent="0" algn="l" rtl="0">
                <a:lnSpc>
                  <a:spcPct val="78996"/>
                </a:lnSpc>
                <a:spcBef>
                  <a:spcPts val="0"/>
                </a:spcBef>
                <a:spcAft>
                  <a:spcPts val="0"/>
                </a:spcAft>
                <a:buClr>
                  <a:srgbClr val="000000"/>
                </a:buClr>
                <a:buSzPts val="4500"/>
                <a:buFont typeface="Arial"/>
                <a:buNone/>
              </a:pPr>
              <a:r>
                <a:rPr lang="en" sz="4500" b="0" i="0" u="none" strike="noStrike" cap="none">
                  <a:solidFill>
                    <a:srgbClr val="FFFFFF"/>
                  </a:solidFill>
                  <a:latin typeface="Arial"/>
                  <a:ea typeface="Arial"/>
                  <a:cs typeface="Arial"/>
                  <a:sym typeface="Arial"/>
                </a:rPr>
                <a:t>2</a:t>
              </a:r>
              <a:endParaRPr sz="700" b="0" i="0" u="none" strike="noStrike" cap="none">
                <a:solidFill>
                  <a:srgbClr val="000000"/>
                </a:solidFill>
                <a:latin typeface="Arial"/>
                <a:ea typeface="Arial"/>
                <a:cs typeface="Arial"/>
                <a:sym typeface="Arial"/>
              </a:endParaRPr>
            </a:p>
          </p:txBody>
        </p:sp>
      </p:grpSp>
      <p:grpSp>
        <p:nvGrpSpPr>
          <p:cNvPr id="19" name="Google Shape;203;p30"/>
          <p:cNvGrpSpPr/>
          <p:nvPr/>
        </p:nvGrpSpPr>
        <p:grpSpPr>
          <a:xfrm>
            <a:off x="295495" y="2727225"/>
            <a:ext cx="4995258" cy="582631"/>
            <a:chOff x="0" y="257175"/>
            <a:chExt cx="13320688" cy="1553683"/>
          </a:xfrm>
        </p:grpSpPr>
        <p:sp>
          <p:nvSpPr>
            <p:cNvPr id="20" name="Google Shape;204;p30"/>
            <p:cNvSpPr txBox="1"/>
            <p:nvPr/>
          </p:nvSpPr>
          <p:spPr>
            <a:xfrm>
              <a:off x="1622488" y="310514"/>
              <a:ext cx="11698200" cy="9848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vi-VN" sz="2400" b="0" i="0" u="none" strike="noStrike" cap="none" dirty="0" smtClean="0">
                  <a:solidFill>
                    <a:srgbClr val="FFFFFF"/>
                  </a:solidFill>
                  <a:latin typeface="Ultra"/>
                  <a:ea typeface="Ultra"/>
                  <a:cs typeface="Ultra"/>
                  <a:sym typeface="Ultra"/>
                </a:rPr>
                <a:t>Khảo sát, phân tích</a:t>
              </a:r>
              <a:endParaRPr sz="2400" b="0" i="0" u="none" strike="noStrike" cap="none" dirty="0">
                <a:solidFill>
                  <a:srgbClr val="000000"/>
                </a:solidFill>
                <a:sym typeface="Arial"/>
              </a:endParaRPr>
            </a:p>
          </p:txBody>
        </p:sp>
        <p:sp>
          <p:nvSpPr>
            <p:cNvPr id="21" name="Google Shape;205;p30"/>
            <p:cNvSpPr txBox="1"/>
            <p:nvPr/>
          </p:nvSpPr>
          <p:spPr>
            <a:xfrm>
              <a:off x="0" y="257175"/>
              <a:ext cx="1374972" cy="1553683"/>
            </a:xfrm>
            <a:prstGeom prst="rect">
              <a:avLst/>
            </a:prstGeom>
            <a:noFill/>
            <a:ln>
              <a:noFill/>
            </a:ln>
          </p:spPr>
          <p:txBody>
            <a:bodyPr spcFirstLastPara="1" wrap="square" lIns="0" tIns="0" rIns="0" bIns="0" anchor="t" anchorCtr="0">
              <a:spAutoFit/>
            </a:bodyPr>
            <a:lstStyle/>
            <a:p>
              <a:pPr marL="0" marR="0" lvl="0" indent="0" algn="l" rtl="0">
                <a:lnSpc>
                  <a:spcPct val="78996"/>
                </a:lnSpc>
                <a:spcBef>
                  <a:spcPts val="0"/>
                </a:spcBef>
                <a:spcAft>
                  <a:spcPts val="0"/>
                </a:spcAft>
                <a:buClr>
                  <a:srgbClr val="000000"/>
                </a:buClr>
                <a:buSzPts val="4500"/>
                <a:buFont typeface="Arial"/>
                <a:buNone/>
              </a:pPr>
              <a:r>
                <a:rPr lang="en" sz="4500" b="0" i="0" u="none" strike="noStrike" cap="none">
                  <a:solidFill>
                    <a:srgbClr val="FFFFFF"/>
                  </a:solidFill>
                  <a:latin typeface="Arial"/>
                  <a:ea typeface="Arial"/>
                  <a:cs typeface="Arial"/>
                  <a:sym typeface="Arial"/>
                </a:rPr>
                <a:t>3</a:t>
              </a:r>
              <a:endParaRPr sz="700" b="0" i="0" u="none" strike="noStrike" cap="none">
                <a:solidFill>
                  <a:srgbClr val="000000"/>
                </a:solidFill>
                <a:latin typeface="Arial"/>
                <a:ea typeface="Arial"/>
                <a:cs typeface="Arial"/>
                <a:sym typeface="Arial"/>
              </a:endParaRPr>
            </a:p>
          </p:txBody>
        </p:sp>
      </p:grpSp>
      <p:grpSp>
        <p:nvGrpSpPr>
          <p:cNvPr id="22" name="Google Shape;206;p30"/>
          <p:cNvGrpSpPr/>
          <p:nvPr/>
        </p:nvGrpSpPr>
        <p:grpSpPr>
          <a:xfrm>
            <a:off x="280499" y="3369361"/>
            <a:ext cx="4995258" cy="582631"/>
            <a:chOff x="0" y="257175"/>
            <a:chExt cx="13320688" cy="1553683"/>
          </a:xfrm>
        </p:grpSpPr>
        <p:sp>
          <p:nvSpPr>
            <p:cNvPr id="23" name="Google Shape;207;p30"/>
            <p:cNvSpPr txBox="1"/>
            <p:nvPr/>
          </p:nvSpPr>
          <p:spPr>
            <a:xfrm>
              <a:off x="1622488" y="310514"/>
              <a:ext cx="11698200" cy="9848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vi-VN" sz="2400" dirty="0" smtClean="0">
                  <a:solidFill>
                    <a:srgbClr val="FFFFFF"/>
                  </a:solidFill>
                  <a:latin typeface="Ultra"/>
                  <a:ea typeface="Ultra"/>
                  <a:cs typeface="Ultra"/>
                  <a:sym typeface="Ultra"/>
                </a:rPr>
                <a:t>Thiết kế</a:t>
              </a:r>
              <a:endParaRPr sz="2400" b="0" i="0" u="none" strike="noStrike" cap="none" dirty="0">
                <a:solidFill>
                  <a:srgbClr val="000000"/>
                </a:solidFill>
                <a:sym typeface="Arial"/>
              </a:endParaRPr>
            </a:p>
          </p:txBody>
        </p:sp>
        <p:sp>
          <p:nvSpPr>
            <p:cNvPr id="24" name="Google Shape;208;p30"/>
            <p:cNvSpPr txBox="1"/>
            <p:nvPr/>
          </p:nvSpPr>
          <p:spPr>
            <a:xfrm>
              <a:off x="0" y="257175"/>
              <a:ext cx="1374972" cy="1553683"/>
            </a:xfrm>
            <a:prstGeom prst="rect">
              <a:avLst/>
            </a:prstGeom>
            <a:noFill/>
            <a:ln>
              <a:noFill/>
            </a:ln>
          </p:spPr>
          <p:txBody>
            <a:bodyPr spcFirstLastPara="1" wrap="square" lIns="0" tIns="0" rIns="0" bIns="0" anchor="t" anchorCtr="0">
              <a:spAutoFit/>
            </a:bodyPr>
            <a:lstStyle/>
            <a:p>
              <a:pPr marL="0" marR="0" lvl="0" indent="0" algn="l" rtl="0">
                <a:lnSpc>
                  <a:spcPct val="78996"/>
                </a:lnSpc>
                <a:spcBef>
                  <a:spcPts val="0"/>
                </a:spcBef>
                <a:spcAft>
                  <a:spcPts val="0"/>
                </a:spcAft>
                <a:buClr>
                  <a:srgbClr val="000000"/>
                </a:buClr>
                <a:buSzPts val="4500"/>
                <a:buFont typeface="Arial"/>
                <a:buNone/>
              </a:pPr>
              <a:r>
                <a:rPr lang="en" sz="4500" b="0" i="0" u="none" strike="noStrike" cap="none">
                  <a:solidFill>
                    <a:srgbClr val="FFFFFF"/>
                  </a:solidFill>
                  <a:latin typeface="Arial"/>
                  <a:ea typeface="Arial"/>
                  <a:cs typeface="Arial"/>
                  <a:sym typeface="Arial"/>
                </a:rPr>
                <a:t>4</a:t>
              </a:r>
              <a:endParaRPr sz="700" b="0" i="0" u="none" strike="noStrike" cap="none">
                <a:solidFill>
                  <a:srgbClr val="000000"/>
                </a:solidFill>
                <a:latin typeface="Arial"/>
                <a:ea typeface="Arial"/>
                <a:cs typeface="Arial"/>
                <a:sym typeface="Arial"/>
              </a:endParaRPr>
            </a:p>
          </p:txBody>
        </p:sp>
      </p:grpSp>
      <p:grpSp>
        <p:nvGrpSpPr>
          <p:cNvPr id="25" name="Google Shape;209;p30"/>
          <p:cNvGrpSpPr/>
          <p:nvPr/>
        </p:nvGrpSpPr>
        <p:grpSpPr>
          <a:xfrm>
            <a:off x="252043" y="4028193"/>
            <a:ext cx="4995258" cy="582631"/>
            <a:chOff x="0" y="257175"/>
            <a:chExt cx="13320688" cy="1553683"/>
          </a:xfrm>
        </p:grpSpPr>
        <p:sp>
          <p:nvSpPr>
            <p:cNvPr id="26" name="Google Shape;210;p30"/>
            <p:cNvSpPr txBox="1"/>
            <p:nvPr/>
          </p:nvSpPr>
          <p:spPr>
            <a:xfrm>
              <a:off x="1622488" y="310514"/>
              <a:ext cx="11698200" cy="9848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vi-VN" sz="2400" dirty="0" smtClean="0">
                  <a:solidFill>
                    <a:srgbClr val="FFFFFF"/>
                  </a:solidFill>
                  <a:latin typeface="Ultra"/>
                  <a:ea typeface="Ultra"/>
                  <a:cs typeface="Ultra"/>
                  <a:sym typeface="Ultra"/>
                </a:rPr>
                <a:t>Thực hiện</a:t>
              </a:r>
              <a:endParaRPr sz="2400" dirty="0">
                <a:solidFill>
                  <a:srgbClr val="FFFFFF"/>
                </a:solidFill>
                <a:latin typeface="Ultra"/>
                <a:ea typeface="Ultra"/>
                <a:cs typeface="Ultra"/>
                <a:sym typeface="Ultra"/>
              </a:endParaRPr>
            </a:p>
          </p:txBody>
        </p:sp>
        <p:sp>
          <p:nvSpPr>
            <p:cNvPr id="27" name="Google Shape;211;p30"/>
            <p:cNvSpPr txBox="1"/>
            <p:nvPr/>
          </p:nvSpPr>
          <p:spPr>
            <a:xfrm>
              <a:off x="0" y="257175"/>
              <a:ext cx="1374972" cy="1553683"/>
            </a:xfrm>
            <a:prstGeom prst="rect">
              <a:avLst/>
            </a:prstGeom>
            <a:noFill/>
            <a:ln>
              <a:noFill/>
            </a:ln>
          </p:spPr>
          <p:txBody>
            <a:bodyPr spcFirstLastPara="1" wrap="square" lIns="0" tIns="0" rIns="0" bIns="0" anchor="t" anchorCtr="0">
              <a:spAutoFit/>
            </a:bodyPr>
            <a:lstStyle/>
            <a:p>
              <a:pPr marL="0" marR="0" lvl="0" indent="0" algn="l" rtl="0">
                <a:lnSpc>
                  <a:spcPct val="78996"/>
                </a:lnSpc>
                <a:spcBef>
                  <a:spcPts val="0"/>
                </a:spcBef>
                <a:spcAft>
                  <a:spcPts val="0"/>
                </a:spcAft>
                <a:buClr>
                  <a:srgbClr val="000000"/>
                </a:buClr>
                <a:buSzPts val="4500"/>
                <a:buFont typeface="Arial"/>
                <a:buNone/>
              </a:pPr>
              <a:r>
                <a:rPr lang="en" sz="4500" b="0" i="0" u="none" strike="noStrike" cap="none">
                  <a:solidFill>
                    <a:srgbClr val="FFFFFF"/>
                  </a:solidFill>
                  <a:latin typeface="Arial"/>
                  <a:ea typeface="Arial"/>
                  <a:cs typeface="Arial"/>
                  <a:sym typeface="Arial"/>
                </a:rPr>
                <a:t>5</a:t>
              </a:r>
              <a:endParaRPr sz="700" b="0" i="0" u="none" strike="noStrike" cap="none">
                <a:solidFill>
                  <a:srgbClr val="000000"/>
                </a:solidFill>
                <a:latin typeface="Arial"/>
                <a:ea typeface="Arial"/>
                <a:cs typeface="Arial"/>
                <a:sym typeface="Arial"/>
              </a:endParaRPr>
            </a:p>
          </p:txBody>
        </p:sp>
      </p:grpSp>
      <p:grpSp>
        <p:nvGrpSpPr>
          <p:cNvPr id="28" name="Google Shape;197;p30"/>
          <p:cNvGrpSpPr/>
          <p:nvPr/>
        </p:nvGrpSpPr>
        <p:grpSpPr>
          <a:xfrm>
            <a:off x="3861432" y="1439715"/>
            <a:ext cx="4995266" cy="547073"/>
            <a:chOff x="0" y="257175"/>
            <a:chExt cx="13320709" cy="1458863"/>
          </a:xfrm>
        </p:grpSpPr>
        <p:sp>
          <p:nvSpPr>
            <p:cNvPr id="29" name="Google Shape;198;p30"/>
            <p:cNvSpPr txBox="1"/>
            <p:nvPr/>
          </p:nvSpPr>
          <p:spPr>
            <a:xfrm>
              <a:off x="1622488" y="310514"/>
              <a:ext cx="11698221" cy="9848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vi-VN" sz="2400" b="0" i="0" u="none" strike="noStrike" cap="none" dirty="0" smtClean="0">
                  <a:solidFill>
                    <a:srgbClr val="FFFFFF"/>
                  </a:solidFill>
                  <a:latin typeface="Ultra"/>
                  <a:ea typeface="Ultra"/>
                  <a:cs typeface="Ultra"/>
                  <a:sym typeface="Ultra"/>
                </a:rPr>
                <a:t>Demo</a:t>
              </a:r>
              <a:endParaRPr sz="2400" b="0" i="0" u="none" strike="noStrike" cap="none" dirty="0">
                <a:solidFill>
                  <a:srgbClr val="000000"/>
                </a:solidFill>
                <a:sym typeface="Arial"/>
              </a:endParaRPr>
            </a:p>
          </p:txBody>
        </p:sp>
        <p:sp>
          <p:nvSpPr>
            <p:cNvPr id="30" name="Google Shape;199;p30"/>
            <p:cNvSpPr txBox="1"/>
            <p:nvPr/>
          </p:nvSpPr>
          <p:spPr>
            <a:xfrm>
              <a:off x="0" y="257175"/>
              <a:ext cx="1374973" cy="1458863"/>
            </a:xfrm>
            <a:prstGeom prst="rect">
              <a:avLst/>
            </a:prstGeom>
            <a:noFill/>
            <a:ln>
              <a:noFill/>
            </a:ln>
          </p:spPr>
          <p:txBody>
            <a:bodyPr spcFirstLastPara="1" wrap="square" lIns="0" tIns="0" rIns="0" bIns="0" anchor="t" anchorCtr="0">
              <a:spAutoFit/>
            </a:bodyPr>
            <a:lstStyle/>
            <a:p>
              <a:pPr marL="0" marR="0" lvl="0" indent="0" algn="l" rtl="0">
                <a:lnSpc>
                  <a:spcPct val="78996"/>
                </a:lnSpc>
                <a:spcBef>
                  <a:spcPts val="0"/>
                </a:spcBef>
                <a:spcAft>
                  <a:spcPts val="0"/>
                </a:spcAft>
                <a:buClr>
                  <a:srgbClr val="000000"/>
                </a:buClr>
                <a:buSzPts val="4500"/>
                <a:buFont typeface="Arial"/>
                <a:buNone/>
              </a:pPr>
              <a:r>
                <a:rPr lang="vi-VN" sz="4500" dirty="0">
                  <a:solidFill>
                    <a:srgbClr val="FFFFFF"/>
                  </a:solidFill>
                </a:rPr>
                <a:t>6</a:t>
              </a:r>
              <a:endParaRPr sz="700" b="0" i="0" u="none" strike="noStrike" cap="none" dirty="0">
                <a:solidFill>
                  <a:srgbClr val="000000"/>
                </a:solidFill>
                <a:latin typeface="Arial"/>
                <a:ea typeface="Arial"/>
                <a:cs typeface="Arial"/>
                <a:sym typeface="Arial"/>
              </a:endParaRPr>
            </a:p>
          </p:txBody>
        </p:sp>
      </p:grpSp>
      <p:grpSp>
        <p:nvGrpSpPr>
          <p:cNvPr id="31" name="Google Shape;197;p30"/>
          <p:cNvGrpSpPr/>
          <p:nvPr/>
        </p:nvGrpSpPr>
        <p:grpSpPr>
          <a:xfrm>
            <a:off x="3861432" y="2094322"/>
            <a:ext cx="4995266" cy="547073"/>
            <a:chOff x="0" y="257175"/>
            <a:chExt cx="13320709" cy="1458863"/>
          </a:xfrm>
        </p:grpSpPr>
        <p:sp>
          <p:nvSpPr>
            <p:cNvPr id="32" name="Google Shape;198;p30"/>
            <p:cNvSpPr txBox="1"/>
            <p:nvPr/>
          </p:nvSpPr>
          <p:spPr>
            <a:xfrm>
              <a:off x="1622488" y="310514"/>
              <a:ext cx="11698221" cy="9848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vi-VN" sz="2400" b="0" i="0" u="none" strike="noStrike" cap="none" dirty="0" smtClean="0">
                  <a:solidFill>
                    <a:srgbClr val="FFFFFF"/>
                  </a:solidFill>
                  <a:latin typeface="Ultra"/>
                  <a:ea typeface="Ultra"/>
                  <a:cs typeface="Ultra"/>
                  <a:sym typeface="Ultra"/>
                </a:rPr>
                <a:t>Khó Khăn</a:t>
              </a:r>
              <a:endParaRPr sz="2400" b="0" i="0" u="none" strike="noStrike" cap="none" dirty="0">
                <a:solidFill>
                  <a:srgbClr val="000000"/>
                </a:solidFill>
                <a:sym typeface="Arial"/>
              </a:endParaRPr>
            </a:p>
          </p:txBody>
        </p:sp>
        <p:sp>
          <p:nvSpPr>
            <p:cNvPr id="33" name="Google Shape;199;p30"/>
            <p:cNvSpPr txBox="1"/>
            <p:nvPr/>
          </p:nvSpPr>
          <p:spPr>
            <a:xfrm>
              <a:off x="0" y="257175"/>
              <a:ext cx="1374973" cy="1458863"/>
            </a:xfrm>
            <a:prstGeom prst="rect">
              <a:avLst/>
            </a:prstGeom>
            <a:noFill/>
            <a:ln>
              <a:noFill/>
            </a:ln>
          </p:spPr>
          <p:txBody>
            <a:bodyPr spcFirstLastPara="1" wrap="square" lIns="0" tIns="0" rIns="0" bIns="0" anchor="t" anchorCtr="0">
              <a:spAutoFit/>
            </a:bodyPr>
            <a:lstStyle/>
            <a:p>
              <a:pPr marL="0" marR="0" lvl="0" indent="0" algn="l" rtl="0">
                <a:lnSpc>
                  <a:spcPct val="78996"/>
                </a:lnSpc>
                <a:spcBef>
                  <a:spcPts val="0"/>
                </a:spcBef>
                <a:spcAft>
                  <a:spcPts val="0"/>
                </a:spcAft>
                <a:buClr>
                  <a:srgbClr val="000000"/>
                </a:buClr>
                <a:buSzPts val="4500"/>
                <a:buFont typeface="Arial"/>
                <a:buNone/>
              </a:pPr>
              <a:r>
                <a:rPr lang="vi-VN" sz="4500" dirty="0">
                  <a:solidFill>
                    <a:srgbClr val="FFFFFF"/>
                  </a:solidFill>
                </a:rPr>
                <a:t>7</a:t>
              </a:r>
              <a:endParaRPr sz="700" b="0" i="0" u="none" strike="noStrike" cap="none" dirty="0">
                <a:solidFill>
                  <a:srgbClr val="000000"/>
                </a:solidFill>
                <a:latin typeface="Arial"/>
                <a:ea typeface="Arial"/>
                <a:cs typeface="Arial"/>
                <a:sym typeface="Arial"/>
              </a:endParaRPr>
            </a:p>
          </p:txBody>
        </p:sp>
      </p:grpSp>
      <p:sp>
        <p:nvSpPr>
          <p:cNvPr id="34" name="Google Shape;201;p30"/>
          <p:cNvSpPr txBox="1"/>
          <p:nvPr/>
        </p:nvSpPr>
        <p:spPr>
          <a:xfrm>
            <a:off x="888932" y="1449441"/>
            <a:ext cx="4386833" cy="369332"/>
          </a:xfrm>
          <a:prstGeom prst="rect">
            <a:avLst/>
          </a:prstGeom>
          <a:noFill/>
          <a:ln>
            <a:noFill/>
          </a:ln>
        </p:spPr>
        <p:txBody>
          <a:bodyPr spcFirstLastPara="1" wrap="square" lIns="0" tIns="0" rIns="0" bIns="0" anchor="t" anchorCtr="0">
            <a:spAutoFit/>
          </a:bodyPr>
          <a:lstStyle/>
          <a:p>
            <a:pPr lvl="0">
              <a:buSzPts val="1400"/>
            </a:pPr>
            <a:r>
              <a:rPr lang="vi-VN" sz="2400" dirty="0" smtClean="0">
                <a:solidFill>
                  <a:srgbClr val="FFFFFF"/>
                </a:solidFill>
                <a:latin typeface="Ultra"/>
                <a:ea typeface="Ultra"/>
                <a:cs typeface="Ultra"/>
                <a:sym typeface="Ultra"/>
              </a:rPr>
              <a:t>Thành viên dự án</a:t>
            </a:r>
            <a:endParaRPr lang="vi-VN" sz="2400" dirty="0"/>
          </a:p>
        </p:txBody>
      </p:sp>
    </p:spTree>
    <p:extLst>
      <p:ext uri="{BB962C8B-B14F-4D97-AF65-F5344CB8AC3E}">
        <p14:creationId xmlns:p14="http://schemas.microsoft.com/office/powerpoint/2010/main" val="2914687116"/>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6" name="Picture 5"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20574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sp>
        <p:nvSpPr>
          <p:cNvPr id="7" name="Google Shape;191;p30">
            <a:extLst>
              <a:ext uri="{FF2B5EF4-FFF2-40B4-BE49-F238E27FC236}">
                <a16:creationId xmlns:a16="http://schemas.microsoft.com/office/drawing/2014/main" id="{8B5B7BF5-B2FB-D635-28D5-456DA9A369BC}"/>
              </a:ext>
            </a:extLst>
          </p:cNvPr>
          <p:cNvSpPr txBox="1"/>
          <p:nvPr/>
        </p:nvSpPr>
        <p:spPr>
          <a:xfrm>
            <a:off x="3576737" y="631809"/>
            <a:ext cx="2740818" cy="510589"/>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4200" b="1" dirty="0" err="1">
                <a:solidFill>
                  <a:schemeClr val="bg1"/>
                </a:solidFill>
                <a:latin typeface="Times New Roman" panose="02020603050405020304" pitchFamily="18" charset="0"/>
                <a:cs typeface="Times New Roman" panose="02020603050405020304" pitchFamily="18" charset="0"/>
              </a:rPr>
              <a:t>Thuận</a:t>
            </a:r>
            <a:r>
              <a:rPr lang="en-US" altLang="en-GB" sz="4200" b="1" dirty="0">
                <a:solidFill>
                  <a:schemeClr val="bg1"/>
                </a:solidFill>
                <a:latin typeface="Times New Roman" panose="02020603050405020304" pitchFamily="18" charset="0"/>
                <a:cs typeface="Times New Roman" panose="02020603050405020304" pitchFamily="18" charset="0"/>
              </a:rPr>
              <a:t> </a:t>
            </a:r>
            <a:r>
              <a:rPr lang="en-US" altLang="en-GB" sz="4200" b="1" dirty="0" err="1">
                <a:solidFill>
                  <a:schemeClr val="accent6"/>
                </a:solidFill>
                <a:latin typeface="Times New Roman" panose="02020603050405020304" pitchFamily="18" charset="0"/>
                <a:cs typeface="Times New Roman" panose="02020603050405020304" pitchFamily="18" charset="0"/>
              </a:rPr>
              <a:t>lợi</a:t>
            </a:r>
            <a:endParaRPr lang="en-US" altLang="en-GB" sz="42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12" name="Parallelogram 11">
            <a:extLst>
              <a:ext uri="{FF2B5EF4-FFF2-40B4-BE49-F238E27FC236}">
                <a16:creationId xmlns:a16="http://schemas.microsoft.com/office/drawing/2014/main" id="{9FF821DE-F7B8-FDC2-9870-F612AEBC1F0A}"/>
              </a:ext>
            </a:extLst>
          </p:cNvPr>
          <p:cNvSpPr/>
          <p:nvPr/>
        </p:nvSpPr>
        <p:spPr>
          <a:xfrm>
            <a:off x="-422564" y="743803"/>
            <a:ext cx="3793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2">
            <a:extLst>
              <a:ext uri="{FF2B5EF4-FFF2-40B4-BE49-F238E27FC236}">
                <a16:creationId xmlns:a16="http://schemas.microsoft.com/office/drawing/2014/main" id="{78AEB238-F9EA-B024-6A69-3472F21E33F7}"/>
              </a:ext>
            </a:extLst>
          </p:cNvPr>
          <p:cNvSpPr/>
          <p:nvPr/>
        </p:nvSpPr>
        <p:spPr>
          <a:xfrm>
            <a:off x="6046362" y="778840"/>
            <a:ext cx="3850541"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98;p30">
            <a:extLst>
              <a:ext uri="{FF2B5EF4-FFF2-40B4-BE49-F238E27FC236}">
                <a16:creationId xmlns:a16="http://schemas.microsoft.com/office/drawing/2014/main" id="{69579AC6-96DD-22E1-BAF1-43E1D42CCF1C}"/>
              </a:ext>
            </a:extLst>
          </p:cNvPr>
          <p:cNvSpPr txBox="1"/>
          <p:nvPr/>
        </p:nvSpPr>
        <p:spPr>
          <a:xfrm>
            <a:off x="128950" y="1341815"/>
            <a:ext cx="4624740" cy="2139304"/>
          </a:xfrm>
          <a:prstGeom prst="rect">
            <a:avLst/>
          </a:prstGeom>
          <a:noFill/>
          <a:ln>
            <a:noFill/>
          </a:ln>
        </p:spPr>
        <p:txBody>
          <a:bodyPr spcFirstLastPara="1" wrap="square" lIns="0" tIns="0" rIns="0" bIns="0" anchor="t" anchorCtr="0">
            <a:spAutoFit/>
          </a:bodyPr>
          <a:lstStyle/>
          <a:p>
            <a:pPr marL="0" marR="0" algn="just">
              <a:lnSpc>
                <a:spcPct val="107000"/>
              </a:lnSpc>
              <a:spcBef>
                <a:spcPts val="0"/>
              </a:spcBef>
              <a:spcAft>
                <a:spcPts val="800"/>
              </a:spcAft>
            </a:pPr>
            <a:r>
              <a:rPr lang="vi-VN"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Thuận Lợi và Học Hỏi:</a:t>
            </a:r>
            <a:endParaRPr lang="en-US"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vi-VN"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vi-VN" sz="15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 sự hướng dẫn tận tình của giảng viên.</a:t>
            </a:r>
          </a:p>
          <a:p>
            <a:pPr marL="0" marR="0" algn="just">
              <a:lnSpc>
                <a:spcPct val="107000"/>
              </a:lnSpc>
              <a:spcBef>
                <a:spcPts val="0"/>
              </a:spcBef>
              <a:spcAft>
                <a:spcPts val="800"/>
              </a:spcAft>
            </a:pPr>
            <a:r>
              <a:rPr lang="vi-VN" sz="15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5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 dụng công nghệ mới phát triển tư duy theo dần xu hướng.</a:t>
            </a:r>
          </a:p>
          <a:p>
            <a:pPr marL="0" marR="0" algn="just">
              <a:lnSpc>
                <a:spcPct val="107000"/>
              </a:lnSpc>
              <a:spcBef>
                <a:spcPts val="0"/>
              </a:spcBef>
              <a:spcAft>
                <a:spcPts val="800"/>
              </a:spcAft>
            </a:pPr>
            <a:r>
              <a:rPr lang="vi-VN" sz="15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 thành viên nhóm có cơ hội áp dụng kiến thức học được từ </a:t>
            </a:r>
            <a:r>
              <a:rPr lang="vi-VN" sz="15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 và thực tập </a:t>
            </a:r>
            <a:r>
              <a:rPr lang="vi-VN"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 dự án thực tế. Việc này giúp họ rèn luyện và mở rộng kỹ năng chuyên môn của mình.</a:t>
            </a:r>
            <a:endParaRPr lang="en-US"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2DBDA0E-CFED-6A7B-F1D7-9177E1C4EF82}"/>
              </a:ext>
            </a:extLst>
          </p:cNvPr>
          <p:cNvPicPr>
            <a:picLocks noChangeAspect="1"/>
          </p:cNvPicPr>
          <p:nvPr/>
        </p:nvPicPr>
        <p:blipFill>
          <a:blip r:embed="rId7"/>
          <a:stretch>
            <a:fillRect/>
          </a:stretch>
        </p:blipFill>
        <p:spPr>
          <a:xfrm>
            <a:off x="4869907" y="1575371"/>
            <a:ext cx="4074067" cy="3020074"/>
          </a:xfrm>
          <a:prstGeom prst="rect">
            <a:avLst/>
          </a:prstGeom>
        </p:spPr>
      </p:pic>
    </p:spTree>
    <p:extLst>
      <p:ext uri="{BB962C8B-B14F-4D97-AF65-F5344CB8AC3E}">
        <p14:creationId xmlns:p14="http://schemas.microsoft.com/office/powerpoint/2010/main" val="34848933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6" name="Picture 5"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20574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sp>
        <p:nvSpPr>
          <p:cNvPr id="7" name="Google Shape;191;p30">
            <a:extLst>
              <a:ext uri="{FF2B5EF4-FFF2-40B4-BE49-F238E27FC236}">
                <a16:creationId xmlns:a16="http://schemas.microsoft.com/office/drawing/2014/main" id="{8B5B7BF5-B2FB-D635-28D5-456DA9A369BC}"/>
              </a:ext>
            </a:extLst>
          </p:cNvPr>
          <p:cNvSpPr txBox="1"/>
          <p:nvPr/>
        </p:nvSpPr>
        <p:spPr>
          <a:xfrm>
            <a:off x="3576737" y="631809"/>
            <a:ext cx="2740818" cy="510589"/>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4200" b="1" i="0" u="none" strike="noStrike" cap="none" dirty="0" err="1">
                <a:solidFill>
                  <a:schemeClr val="bg1"/>
                </a:solidFill>
                <a:latin typeface="Times New Roman" panose="02020603050405020304" pitchFamily="18" charset="0"/>
                <a:cs typeface="Times New Roman" panose="02020603050405020304" pitchFamily="18" charset="0"/>
                <a:sym typeface="Arial" panose="020B0604020202020204"/>
              </a:rPr>
              <a:t>Khó</a:t>
            </a:r>
            <a:r>
              <a:rPr lang="en-US" altLang="en-GB" sz="42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rPr>
              <a:t> </a:t>
            </a:r>
            <a:r>
              <a:rPr lang="en-US" altLang="en-GB" sz="4200" b="1" i="0" u="none" strike="noStrike" cap="none" dirty="0" err="1">
                <a:solidFill>
                  <a:schemeClr val="accent6"/>
                </a:solidFill>
                <a:latin typeface="Times New Roman" panose="02020603050405020304" pitchFamily="18" charset="0"/>
                <a:cs typeface="Times New Roman" panose="02020603050405020304" pitchFamily="18" charset="0"/>
                <a:sym typeface="Arial" panose="020B0604020202020204"/>
              </a:rPr>
              <a:t>khăn</a:t>
            </a:r>
            <a:endParaRPr lang="en-US" altLang="en-GB" sz="42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12" name="Parallelogram 11">
            <a:extLst>
              <a:ext uri="{FF2B5EF4-FFF2-40B4-BE49-F238E27FC236}">
                <a16:creationId xmlns:a16="http://schemas.microsoft.com/office/drawing/2014/main" id="{9FF821DE-F7B8-FDC2-9870-F612AEBC1F0A}"/>
              </a:ext>
            </a:extLst>
          </p:cNvPr>
          <p:cNvSpPr/>
          <p:nvPr/>
        </p:nvSpPr>
        <p:spPr>
          <a:xfrm>
            <a:off x="-422564" y="743803"/>
            <a:ext cx="3793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2">
            <a:extLst>
              <a:ext uri="{FF2B5EF4-FFF2-40B4-BE49-F238E27FC236}">
                <a16:creationId xmlns:a16="http://schemas.microsoft.com/office/drawing/2014/main" id="{78AEB238-F9EA-B024-6A69-3472F21E33F7}"/>
              </a:ext>
            </a:extLst>
          </p:cNvPr>
          <p:cNvSpPr/>
          <p:nvPr/>
        </p:nvSpPr>
        <p:spPr>
          <a:xfrm>
            <a:off x="6046362" y="778840"/>
            <a:ext cx="3850541"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98;p30">
            <a:extLst>
              <a:ext uri="{FF2B5EF4-FFF2-40B4-BE49-F238E27FC236}">
                <a16:creationId xmlns:a16="http://schemas.microsoft.com/office/drawing/2014/main" id="{69579AC6-96DD-22E1-BAF1-43E1D42CCF1C}"/>
              </a:ext>
            </a:extLst>
          </p:cNvPr>
          <p:cNvSpPr txBox="1"/>
          <p:nvPr/>
        </p:nvSpPr>
        <p:spPr>
          <a:xfrm>
            <a:off x="128950" y="1341815"/>
            <a:ext cx="4624740" cy="2386294"/>
          </a:xfrm>
          <a:prstGeom prst="rect">
            <a:avLst/>
          </a:prstGeom>
          <a:noFill/>
          <a:ln>
            <a:noFill/>
          </a:ln>
        </p:spPr>
        <p:txBody>
          <a:bodyPr spcFirstLastPara="1" wrap="square" lIns="0" tIns="0" rIns="0" bIns="0" anchor="t" anchorCtr="0">
            <a:spAutoFit/>
          </a:bodyPr>
          <a:lstStyle/>
          <a:p>
            <a:pPr marL="0" marR="0" algn="just">
              <a:lnSpc>
                <a:spcPct val="107000"/>
              </a:lnSpc>
              <a:spcBef>
                <a:spcPts val="0"/>
              </a:spcBef>
              <a:spcAft>
                <a:spcPts val="800"/>
              </a:spcAft>
            </a:pPr>
            <a:r>
              <a:rPr lang="vi-VN"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Thời Gian Hạn Chế:</a:t>
            </a:r>
            <a:endParaRPr lang="en-US"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vi-VN"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vi-VN" sz="15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Thời gian làm việc các thành viên khi vừa tham gia thực tập ở công ty vừa làm dự án.</a:t>
            </a:r>
          </a:p>
          <a:p>
            <a:pPr marL="0" marR="0" algn="just">
              <a:lnSpc>
                <a:spcPct val="107000"/>
              </a:lnSpc>
              <a:spcBef>
                <a:spcPts val="0"/>
              </a:spcBef>
              <a:spcAft>
                <a:spcPts val="800"/>
              </a:spcAft>
            </a:pPr>
            <a:r>
              <a:rPr lang="vi-VN" sz="15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Thách thức này có thể dẫn đến sự không đồng đều trong việc tham gia và đóng góp vào dự án, cũng như làm giảm hiệu suất làm việc nhóm.</a:t>
            </a:r>
            <a:endParaRPr lang="en-US"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vi-VN"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5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Áp dụng công nghệ mới nên hơi khó khăn một vài giai đoạn.</a:t>
            </a:r>
            <a:endParaRPr lang="en-US"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C4BD54D0-D50B-E20F-51C4-BD9B98E7B223}"/>
              </a:ext>
            </a:extLst>
          </p:cNvPr>
          <p:cNvPicPr>
            <a:picLocks noChangeAspect="1"/>
          </p:cNvPicPr>
          <p:nvPr/>
        </p:nvPicPr>
        <p:blipFill>
          <a:blip r:embed="rId7"/>
          <a:stretch>
            <a:fillRect/>
          </a:stretch>
        </p:blipFill>
        <p:spPr>
          <a:xfrm>
            <a:off x="4345995" y="685886"/>
            <a:ext cx="5324475" cy="4257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6" name="Picture 5"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205740" y="0"/>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cxnSp>
        <p:nvCxnSpPr>
          <p:cNvPr id="228" name="Google Shape;228;p31"/>
          <p:cNvCxnSpPr/>
          <p:nvPr/>
        </p:nvCxnSpPr>
        <p:spPr>
          <a:xfrm rot="3856">
            <a:off x="514350"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sp>
        <p:nvSpPr>
          <p:cNvPr id="7" name="Google Shape;191;p30">
            <a:extLst>
              <a:ext uri="{FF2B5EF4-FFF2-40B4-BE49-F238E27FC236}">
                <a16:creationId xmlns:a16="http://schemas.microsoft.com/office/drawing/2014/main" id="{8B5B7BF5-B2FB-D635-28D5-456DA9A369BC}"/>
              </a:ext>
            </a:extLst>
          </p:cNvPr>
          <p:cNvSpPr txBox="1"/>
          <p:nvPr/>
        </p:nvSpPr>
        <p:spPr>
          <a:xfrm>
            <a:off x="2936769" y="632672"/>
            <a:ext cx="4318966" cy="510589"/>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4200" b="1" dirty="0" err="1">
                <a:solidFill>
                  <a:schemeClr val="bg1"/>
                </a:solidFill>
                <a:latin typeface="Times New Roman" panose="02020603050405020304" pitchFamily="18" charset="0"/>
                <a:cs typeface="Times New Roman" panose="02020603050405020304" pitchFamily="18" charset="0"/>
              </a:rPr>
              <a:t>Hướng</a:t>
            </a:r>
            <a:r>
              <a:rPr lang="en-US" altLang="en-GB" sz="4200" b="1" dirty="0">
                <a:solidFill>
                  <a:schemeClr val="bg1"/>
                </a:solidFill>
                <a:latin typeface="Times New Roman" panose="02020603050405020304" pitchFamily="18" charset="0"/>
                <a:cs typeface="Times New Roman" panose="02020603050405020304" pitchFamily="18" charset="0"/>
              </a:rPr>
              <a:t> </a:t>
            </a:r>
            <a:r>
              <a:rPr lang="en-US" altLang="en-GB" sz="4200" b="1" dirty="0" err="1">
                <a:solidFill>
                  <a:schemeClr val="accent6"/>
                </a:solidFill>
                <a:latin typeface="Times New Roman" panose="02020603050405020304" pitchFamily="18" charset="0"/>
                <a:cs typeface="Times New Roman" panose="02020603050405020304" pitchFamily="18" charset="0"/>
              </a:rPr>
              <a:t>phát</a:t>
            </a:r>
            <a:r>
              <a:rPr lang="en-US" altLang="en-GB" sz="4200" b="1" dirty="0">
                <a:solidFill>
                  <a:schemeClr val="accent6"/>
                </a:solidFill>
                <a:latin typeface="Times New Roman" panose="02020603050405020304" pitchFamily="18" charset="0"/>
                <a:cs typeface="Times New Roman" panose="02020603050405020304" pitchFamily="18" charset="0"/>
              </a:rPr>
              <a:t> </a:t>
            </a:r>
            <a:r>
              <a:rPr lang="en-US" altLang="en-GB" sz="4200" b="1" dirty="0" err="1">
                <a:solidFill>
                  <a:schemeClr val="accent6"/>
                </a:solidFill>
                <a:latin typeface="Times New Roman" panose="02020603050405020304" pitchFamily="18" charset="0"/>
                <a:cs typeface="Times New Roman" panose="02020603050405020304" pitchFamily="18" charset="0"/>
              </a:rPr>
              <a:t>triển</a:t>
            </a:r>
            <a:endParaRPr lang="en-US" altLang="en-GB" sz="42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
        <p:nvSpPr>
          <p:cNvPr id="12" name="Parallelogram 11">
            <a:extLst>
              <a:ext uri="{FF2B5EF4-FFF2-40B4-BE49-F238E27FC236}">
                <a16:creationId xmlns:a16="http://schemas.microsoft.com/office/drawing/2014/main" id="{9FF821DE-F7B8-FDC2-9870-F612AEBC1F0A}"/>
              </a:ext>
            </a:extLst>
          </p:cNvPr>
          <p:cNvSpPr/>
          <p:nvPr/>
        </p:nvSpPr>
        <p:spPr>
          <a:xfrm>
            <a:off x="-914303" y="742340"/>
            <a:ext cx="379356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2">
            <a:extLst>
              <a:ext uri="{FF2B5EF4-FFF2-40B4-BE49-F238E27FC236}">
                <a16:creationId xmlns:a16="http://schemas.microsoft.com/office/drawing/2014/main" id="{78AEB238-F9EA-B024-6A69-3472F21E33F7}"/>
              </a:ext>
            </a:extLst>
          </p:cNvPr>
          <p:cNvSpPr/>
          <p:nvPr/>
        </p:nvSpPr>
        <p:spPr>
          <a:xfrm>
            <a:off x="7076215" y="749586"/>
            <a:ext cx="3850541"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98;p30">
            <a:extLst>
              <a:ext uri="{FF2B5EF4-FFF2-40B4-BE49-F238E27FC236}">
                <a16:creationId xmlns:a16="http://schemas.microsoft.com/office/drawing/2014/main" id="{69579AC6-96DD-22E1-BAF1-43E1D42CCF1C}"/>
              </a:ext>
            </a:extLst>
          </p:cNvPr>
          <p:cNvSpPr txBox="1"/>
          <p:nvPr/>
        </p:nvSpPr>
        <p:spPr>
          <a:xfrm>
            <a:off x="128950" y="1341815"/>
            <a:ext cx="4624740" cy="3407023"/>
          </a:xfrm>
          <a:prstGeom prst="rect">
            <a:avLst/>
          </a:prstGeom>
          <a:noFill/>
          <a:ln>
            <a:noFill/>
          </a:ln>
        </p:spPr>
        <p:txBody>
          <a:bodyPr spcFirstLastPara="1" wrap="square" lIns="0" tIns="0" rIns="0" bIns="0" anchor="t" anchorCtr="0">
            <a:spAutoFit/>
          </a:bodyPr>
          <a:lstStyle/>
          <a:p>
            <a:pPr marL="0" marR="0" algn="just">
              <a:lnSpc>
                <a:spcPct val="107000"/>
              </a:lnSpc>
              <a:spcBef>
                <a:spcPts val="0"/>
              </a:spcBef>
              <a:spcAft>
                <a:spcPts val="800"/>
              </a:spcAft>
            </a:pPr>
            <a:r>
              <a:rPr lang="vi-VN"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 Phát Triển và Hiệu Quả Tương Lai:</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vi-V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Nhóm mong muốn dự án không chỉ là một sản phẩm nội bộ mà còn là một giải pháp tiện ích cho cộng đồng. Chú trọng vào việc đưa dự án gần hơn với người dùng có thể tạo ra ý nghĩa và giá trị lớn hơn.</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vi-V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Dự án là cơ hội để mỗi thành viên tiếp cận với thực tế công việc trong ngành công nghiệp công nghệ. Nhóm hy vọng rằng sẽ có cơ hội mở rộng dự án và tham gia vào những dự án lớn hơn trong tương lai.</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vi-V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Mỗi thành viên có thể xem dự án như một cơ hội để phát triển kỹ năng cá nhân và kỹ năng làm việc nhóm. Việc đối mặt với những thách thức giúp họ trở nên chủ động và sẵn sàng đối mặt với những tình huống khó khăn trong tương lai.</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D86E7B2-9C4A-0D6F-80AB-DDEB3EC8E16A}"/>
              </a:ext>
            </a:extLst>
          </p:cNvPr>
          <p:cNvPicPr>
            <a:picLocks noChangeAspect="1"/>
          </p:cNvPicPr>
          <p:nvPr/>
        </p:nvPicPr>
        <p:blipFill>
          <a:blip r:embed="rId7"/>
          <a:stretch>
            <a:fillRect/>
          </a:stretch>
        </p:blipFill>
        <p:spPr>
          <a:xfrm>
            <a:off x="4553585" y="517173"/>
            <a:ext cx="4762500" cy="4762500"/>
          </a:xfrm>
          <a:prstGeom prst="rect">
            <a:avLst/>
          </a:prstGeom>
        </p:spPr>
      </p:pic>
    </p:spTree>
    <p:extLst>
      <p:ext uri="{BB962C8B-B14F-4D97-AF65-F5344CB8AC3E}">
        <p14:creationId xmlns:p14="http://schemas.microsoft.com/office/powerpoint/2010/main" val="422119043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4" name="Picture 3" descr="istockphoto-1387666645-612x612"/>
          <p:cNvPicPr>
            <a:picLocks noChangeAspect="1"/>
          </p:cNvPicPr>
          <p:nvPr/>
        </p:nvPicPr>
        <p:blipFill>
          <a:blip r:embed="rId3"/>
          <a:stretch>
            <a:fillRect/>
          </a:stretch>
        </p:blipFill>
        <p:spPr>
          <a:xfrm>
            <a:off x="0" y="-35560"/>
            <a:ext cx="9217025" cy="5179695"/>
          </a:xfrm>
          <a:prstGeom prst="rect">
            <a:avLst/>
          </a:prstGeom>
        </p:spPr>
      </p:pic>
      <p:pic>
        <p:nvPicPr>
          <p:cNvPr id="250" name="Google Shape;250;p32"/>
          <p:cNvPicPr preferRelativeResize="0"/>
          <p:nvPr/>
        </p:nvPicPr>
        <p:blipFill rotWithShape="1">
          <a:blip r:embed="rId4">
            <a:alphaModFix amt="15000"/>
          </a:blip>
          <a:srcRect/>
          <a:stretch>
            <a:fillRect/>
          </a:stretch>
        </p:blipFill>
        <p:spPr>
          <a:xfrm rot="-2003877">
            <a:off x="-2032726" y="-455458"/>
            <a:ext cx="10058018" cy="3639173"/>
          </a:xfrm>
          <a:prstGeom prst="rect">
            <a:avLst/>
          </a:prstGeom>
          <a:noFill/>
          <a:ln>
            <a:noFill/>
          </a:ln>
        </p:spPr>
      </p:pic>
      <p:pic>
        <p:nvPicPr>
          <p:cNvPr id="252" name="Google Shape;252;p32"/>
          <p:cNvPicPr preferRelativeResize="0"/>
          <p:nvPr/>
        </p:nvPicPr>
        <p:blipFill rotWithShape="1">
          <a:blip r:embed="rId5"/>
          <a:srcRect/>
          <a:stretch>
            <a:fillRect/>
          </a:stretch>
        </p:blipFill>
        <p:spPr>
          <a:xfrm rot="10800000" flipH="1">
            <a:off x="-85166" y="4406334"/>
            <a:ext cx="841695" cy="843804"/>
          </a:xfrm>
          <a:prstGeom prst="rect">
            <a:avLst/>
          </a:prstGeom>
          <a:noFill/>
          <a:ln>
            <a:noFill/>
          </a:ln>
        </p:spPr>
      </p:pic>
      <p:cxnSp>
        <p:nvCxnSpPr>
          <p:cNvPr id="256" name="Google Shape;256;p32"/>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5" name="Picture 4" descr="istockphoto-1387666645-612x612"/>
          <p:cNvPicPr>
            <a:picLocks noChangeAspect="1"/>
          </p:cNvPicPr>
          <p:nvPr/>
        </p:nvPicPr>
        <p:blipFill>
          <a:blip r:embed="rId3"/>
          <a:stretch>
            <a:fillRect/>
          </a:stretch>
        </p:blipFill>
        <p:spPr>
          <a:xfrm>
            <a:off x="-150065" y="-16511"/>
            <a:ext cx="9149715" cy="5141595"/>
          </a:xfrm>
          <a:prstGeom prst="rect">
            <a:avLst/>
          </a:prstGeom>
        </p:spPr>
      </p:pic>
      <p:pic>
        <p:nvPicPr>
          <p:cNvPr id="223" name="Google Shape;223;p31"/>
          <p:cNvPicPr preferRelativeResize="0"/>
          <p:nvPr/>
        </p:nvPicPr>
        <p:blipFill rotWithShape="1">
          <a:blip r:embed="rId4">
            <a:alphaModFix amt="15000"/>
          </a:blip>
          <a:srcRect/>
          <a:stretch>
            <a:fillRect/>
          </a:stretch>
        </p:blipFill>
        <p:spPr>
          <a:xfrm rot="-2003877">
            <a:off x="-4200525" y="-2284095"/>
            <a:ext cx="13533755" cy="3639185"/>
          </a:xfrm>
          <a:prstGeom prst="rect">
            <a:avLst/>
          </a:prstGeom>
          <a:noFill/>
          <a:ln>
            <a:noFill/>
          </a:ln>
        </p:spPr>
      </p:pic>
      <p:pic>
        <p:nvPicPr>
          <p:cNvPr id="224" name="Google Shape;224;p31"/>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pic>
        <p:nvPicPr>
          <p:cNvPr id="229" name="Google Shape;229;p31"/>
          <p:cNvPicPr preferRelativeResize="0"/>
          <p:nvPr/>
        </p:nvPicPr>
        <p:blipFill rotWithShape="1">
          <a:blip r:embed="rId4">
            <a:alphaModFix amt="15000"/>
          </a:blip>
          <a:srcRect/>
          <a:stretch>
            <a:fillRect/>
          </a:stretch>
        </p:blipFill>
        <p:spPr>
          <a:xfrm rot="-2003877">
            <a:off x="3658356" y="2196605"/>
            <a:ext cx="10058018" cy="3639174"/>
          </a:xfrm>
          <a:prstGeom prst="rect">
            <a:avLst/>
          </a:prstGeom>
          <a:noFill/>
          <a:ln>
            <a:noFill/>
          </a:ln>
        </p:spPr>
      </p:pic>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sp>
        <p:nvSpPr>
          <p:cNvPr id="13" name="Google Shape;191;p30">
            <a:extLst>
              <a:ext uri="{FF2B5EF4-FFF2-40B4-BE49-F238E27FC236}">
                <a16:creationId xmlns:a16="http://schemas.microsoft.com/office/drawing/2014/main" id="{DC1AB50D-9994-49F0-1A6A-8A5DC3BE86F2}"/>
              </a:ext>
            </a:extLst>
          </p:cNvPr>
          <p:cNvSpPr txBox="1"/>
          <p:nvPr/>
        </p:nvSpPr>
        <p:spPr>
          <a:xfrm>
            <a:off x="2816654" y="1718300"/>
            <a:ext cx="3805126" cy="1215717"/>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en-US" altLang="en-GB" sz="10000" b="1" dirty="0">
                <a:solidFill>
                  <a:schemeClr val="lt1"/>
                </a:solidFill>
                <a:latin typeface="Times New Roman" panose="02020603050405020304" pitchFamily="18" charset="0"/>
                <a:cs typeface="Times New Roman" panose="02020603050405020304" pitchFamily="18" charset="0"/>
              </a:rPr>
              <a:t>De</a:t>
            </a:r>
            <a:r>
              <a:rPr lang="en-US" altLang="en-GB" sz="10000" b="1" dirty="0">
                <a:solidFill>
                  <a:schemeClr val="accent6"/>
                </a:solidFill>
                <a:latin typeface="Times New Roman" panose="02020603050405020304" pitchFamily="18" charset="0"/>
                <a:cs typeface="Times New Roman" panose="02020603050405020304" pitchFamily="18" charset="0"/>
              </a:rPr>
              <a:t>mo</a:t>
            </a:r>
            <a:endParaRPr lang="en-US" altLang="en-GB" sz="10000" b="1" i="0" u="none" strike="noStrike" cap="none" dirty="0">
              <a:solidFill>
                <a:schemeClr val="accent6"/>
              </a:solidFill>
              <a:latin typeface="Times New Roman" panose="02020603050405020304" pitchFamily="18" charset="0"/>
              <a:cs typeface="Times New Roman" panose="02020603050405020304" pitchFamily="18" charset="0"/>
              <a:sym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pic>
        <p:nvPicPr>
          <p:cNvPr id="2" name="Picture 1" descr="istockphoto-1387666645-612x612"/>
          <p:cNvPicPr>
            <a:picLocks noChangeAspect="1"/>
          </p:cNvPicPr>
          <p:nvPr/>
        </p:nvPicPr>
        <p:blipFill>
          <a:blip r:embed="rId3"/>
          <a:stretch>
            <a:fillRect/>
          </a:stretch>
        </p:blipFill>
        <p:spPr>
          <a:xfrm>
            <a:off x="0" y="20320"/>
            <a:ext cx="9143365" cy="5137785"/>
          </a:xfrm>
          <a:prstGeom prst="rect">
            <a:avLst/>
          </a:prstGeom>
        </p:spPr>
      </p:pic>
      <p:pic>
        <p:nvPicPr>
          <p:cNvPr id="696" name="Google Shape;696;p55"/>
          <p:cNvPicPr preferRelativeResize="0"/>
          <p:nvPr/>
        </p:nvPicPr>
        <p:blipFill rotWithShape="1">
          <a:blip r:embed="rId4">
            <a:alphaModFix amt="15000"/>
          </a:blip>
          <a:srcRect/>
          <a:stretch>
            <a:fillRect/>
          </a:stretch>
        </p:blipFill>
        <p:spPr>
          <a:xfrm rot="-2003877">
            <a:off x="-512701" y="-667940"/>
            <a:ext cx="13700162" cy="4956967"/>
          </a:xfrm>
          <a:prstGeom prst="rect">
            <a:avLst/>
          </a:prstGeom>
          <a:noFill/>
          <a:ln>
            <a:noFill/>
          </a:ln>
        </p:spPr>
      </p:pic>
      <p:pic>
        <p:nvPicPr>
          <p:cNvPr id="697" name="Google Shape;697;p55"/>
          <p:cNvPicPr preferRelativeResize="0"/>
          <p:nvPr/>
        </p:nvPicPr>
        <p:blipFill rotWithShape="1">
          <a:blip r:embed="rId5"/>
          <a:srcRect/>
          <a:stretch>
            <a:fillRect/>
          </a:stretch>
        </p:blipFill>
        <p:spPr>
          <a:xfrm flipH="1">
            <a:off x="7896074" y="-271144"/>
            <a:ext cx="1392872" cy="1396363"/>
          </a:xfrm>
          <a:prstGeom prst="rect">
            <a:avLst/>
          </a:prstGeom>
          <a:noFill/>
          <a:ln>
            <a:noFill/>
          </a:ln>
        </p:spPr>
      </p:pic>
      <p:sp>
        <p:nvSpPr>
          <p:cNvPr id="698" name="Google Shape;698;p55"/>
          <p:cNvSpPr txBox="1"/>
          <p:nvPr/>
        </p:nvSpPr>
        <p:spPr>
          <a:xfrm>
            <a:off x="1416520" y="1744980"/>
            <a:ext cx="6310324" cy="1021818"/>
          </a:xfrm>
          <a:prstGeom prst="rect">
            <a:avLst/>
          </a:prstGeom>
          <a:noFill/>
          <a:ln>
            <a:noFill/>
          </a:ln>
        </p:spPr>
        <p:txBody>
          <a:bodyPr spcFirstLastPara="1" wrap="square" lIns="0" tIns="0" rIns="0" bIns="0" anchor="t" anchorCtr="0">
            <a:spAutoFit/>
          </a:bodyPr>
          <a:lstStyle/>
          <a:p>
            <a:pPr marL="0" marR="0" lvl="0" indent="0" algn="ctr" rtl="0">
              <a:lnSpc>
                <a:spcPct val="83000"/>
              </a:lnSpc>
              <a:spcBef>
                <a:spcPts val="0"/>
              </a:spcBef>
              <a:spcAft>
                <a:spcPts val="0"/>
              </a:spcAft>
              <a:buClr>
                <a:srgbClr val="000000"/>
              </a:buClr>
              <a:buSzPts val="10000"/>
              <a:buFont typeface="Arial" panose="020B0604020202020204"/>
              <a:buNone/>
            </a:pPr>
            <a:r>
              <a:rPr lang="en-US" altLang="en-GB" sz="4000" b="1" i="0" u="none" strike="noStrike" cap="none" dirty="0" err="1">
                <a:solidFill>
                  <a:schemeClr val="lt1"/>
                </a:solidFill>
                <a:latin typeface="Arial" panose="020B0604020202020204"/>
                <a:ea typeface="Arial" panose="020B0604020202020204"/>
                <a:cs typeface="Arial" panose="020B0604020202020204"/>
                <a:sym typeface="Arial" panose="020B0604020202020204"/>
              </a:rPr>
              <a:t>Cám</a:t>
            </a:r>
            <a:r>
              <a:rPr lang="en-US" altLang="en-GB" sz="4000" b="1"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altLang="en-GB" sz="4000" b="1" i="0" u="none" strike="noStrike" cap="none" dirty="0" err="1">
                <a:solidFill>
                  <a:schemeClr val="lt1"/>
                </a:solidFill>
                <a:latin typeface="Arial" panose="020B0604020202020204"/>
                <a:ea typeface="Arial" panose="020B0604020202020204"/>
                <a:cs typeface="Arial" panose="020B0604020202020204"/>
                <a:sym typeface="Arial" panose="020B0604020202020204"/>
              </a:rPr>
              <a:t>ơn</a:t>
            </a:r>
            <a:r>
              <a:rPr lang="en-US" altLang="en-GB" sz="4000" b="1"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vi-VN" altLang="en-GB" sz="4000" b="1"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thầy cô và quý hội đồng đã lắng nghe.</a:t>
            </a:r>
            <a:endParaRPr lang="en-US" altLang="en-GB" sz="4000" b="1"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pic>
        <p:nvPicPr>
          <p:cNvPr id="9" name="Picture 8" descr="FPT_Polytechnic"/>
          <p:cNvPicPr>
            <a:picLocks noChangeAspect="1"/>
          </p:cNvPicPr>
          <p:nvPr/>
        </p:nvPicPr>
        <p:blipFill>
          <a:blip r:embed="rId6"/>
          <a:stretch>
            <a:fillRect/>
          </a:stretch>
        </p:blipFill>
        <p:spPr>
          <a:xfrm>
            <a:off x="112395" y="147320"/>
            <a:ext cx="1524635" cy="5181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descr="istockphoto-1387666645-612x612"/>
          <p:cNvPicPr>
            <a:picLocks noChangeAspect="1"/>
          </p:cNvPicPr>
          <p:nvPr/>
        </p:nvPicPr>
        <p:blipFill>
          <a:blip r:embed="rId3"/>
          <a:stretch>
            <a:fillRect/>
          </a:stretch>
        </p:blipFill>
        <p:spPr>
          <a:xfrm>
            <a:off x="0" y="0"/>
            <a:ext cx="10033000" cy="5638165"/>
          </a:xfrm>
          <a:prstGeom prst="rect">
            <a:avLst/>
          </a:prstGeom>
        </p:spPr>
      </p:pic>
      <p:sp>
        <p:nvSpPr>
          <p:cNvPr id="2" name="Right Triangle 1"/>
          <p:cNvSpPr/>
          <p:nvPr/>
        </p:nvSpPr>
        <p:spPr>
          <a:xfrm rot="10800000">
            <a:off x="4058920" y="0"/>
            <a:ext cx="5974080" cy="5100320"/>
          </a:xfrm>
          <a:prstGeom prst="rtTriangle">
            <a:avLst/>
          </a:prstGeom>
          <a:gradFill>
            <a:gsLst>
              <a:gs pos="0">
                <a:srgbClr val="7B32B2"/>
              </a:gs>
              <a:gs pos="100000">
                <a:srgbClr val="401A5D"/>
              </a:gs>
            </a:gsLst>
            <a:lin scaled="0"/>
          </a:gra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92" name="Google Shape;192;p30"/>
          <p:cNvPicPr preferRelativeResize="0"/>
          <p:nvPr/>
        </p:nvPicPr>
        <p:blipFill rotWithShape="1">
          <a:blip r:embed="rId4"/>
          <a:srcRect/>
          <a:stretch>
            <a:fillRect/>
          </a:stretch>
        </p:blipFill>
        <p:spPr>
          <a:xfrm rot="10800000" flipH="1">
            <a:off x="0" y="4405145"/>
            <a:ext cx="841695" cy="843804"/>
          </a:xfrm>
          <a:prstGeom prst="rect">
            <a:avLst/>
          </a:prstGeom>
          <a:noFill/>
          <a:ln>
            <a:noFill/>
          </a:ln>
        </p:spPr>
      </p:pic>
      <p:cxnSp>
        <p:nvCxnSpPr>
          <p:cNvPr id="196" name="Google Shape;196;p30"/>
          <p:cNvCxnSpPr>
            <a:cxnSpLocks/>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9" name="Picture 8" descr="FPT_Polytechnic"/>
          <p:cNvPicPr>
            <a:picLocks noChangeAspect="1"/>
          </p:cNvPicPr>
          <p:nvPr/>
        </p:nvPicPr>
        <p:blipFill>
          <a:blip r:embed="rId5"/>
          <a:stretch>
            <a:fillRect/>
          </a:stretch>
        </p:blipFill>
        <p:spPr>
          <a:xfrm>
            <a:off x="72634" y="86995"/>
            <a:ext cx="1367790" cy="464820"/>
          </a:xfrm>
          <a:prstGeom prst="rect">
            <a:avLst/>
          </a:prstGeom>
        </p:spPr>
      </p:pic>
      <p:sp>
        <p:nvSpPr>
          <p:cNvPr id="7" name="Parallelogram 6">
            <a:extLst>
              <a:ext uri="{FF2B5EF4-FFF2-40B4-BE49-F238E27FC236}">
                <a16:creationId xmlns:a16="http://schemas.microsoft.com/office/drawing/2014/main" id="{67AEEAAC-BDA7-2D84-2031-EA9F3F5832A3}"/>
              </a:ext>
            </a:extLst>
          </p:cNvPr>
          <p:cNvSpPr/>
          <p:nvPr/>
        </p:nvSpPr>
        <p:spPr>
          <a:xfrm>
            <a:off x="375472" y="707788"/>
            <a:ext cx="2708022"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ABA1EFED-BB22-3980-D02D-4EDED903A3B2}"/>
              </a:ext>
            </a:extLst>
          </p:cNvPr>
          <p:cNvSpPr/>
          <p:nvPr/>
        </p:nvSpPr>
        <p:spPr>
          <a:xfrm>
            <a:off x="6949505" y="664128"/>
            <a:ext cx="2537395"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0275562-4D41-0389-C56B-A81ACA732CFC}"/>
              </a:ext>
            </a:extLst>
          </p:cNvPr>
          <p:cNvSpPr/>
          <p:nvPr/>
        </p:nvSpPr>
        <p:spPr>
          <a:xfrm>
            <a:off x="258372" y="1218785"/>
            <a:ext cx="2370527" cy="3159556"/>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91;p30"/>
          <p:cNvSpPr txBox="1"/>
          <p:nvPr/>
        </p:nvSpPr>
        <p:spPr>
          <a:xfrm>
            <a:off x="3338095" y="597384"/>
            <a:ext cx="3356809" cy="510589"/>
          </a:xfrm>
          <a:prstGeom prst="rect">
            <a:avLst/>
          </a:prstGeom>
          <a:noFill/>
          <a:ln>
            <a:noFill/>
          </a:ln>
        </p:spPr>
        <p:txBody>
          <a:bodyPr spcFirstLastPara="1" wrap="square" lIns="0" tIns="0" rIns="0" bIns="0" anchor="t" anchorCtr="0">
            <a:spAutoFit/>
          </a:bodyPr>
          <a:lstStyle/>
          <a:p>
            <a:pPr marL="0" marR="0" lvl="0" indent="0" algn="l" rtl="0">
              <a:lnSpc>
                <a:spcPct val="78997"/>
              </a:lnSpc>
              <a:spcBef>
                <a:spcPts val="0"/>
              </a:spcBef>
              <a:spcAft>
                <a:spcPts val="0"/>
              </a:spcAft>
              <a:buClr>
                <a:srgbClr val="000000"/>
              </a:buClr>
              <a:buSzPts val="4200"/>
              <a:buFont typeface="Arial"/>
              <a:buNone/>
            </a:pPr>
            <a:r>
              <a:rPr lang="vi-VN" sz="4200" b="0" i="0" u="none" strike="noStrike" cap="none" dirty="0" smtClean="0">
                <a:solidFill>
                  <a:schemeClr val="lt1"/>
                </a:solidFill>
                <a:latin typeface="Arial"/>
                <a:ea typeface="Arial"/>
                <a:cs typeface="Arial"/>
                <a:sym typeface="Arial"/>
              </a:rPr>
              <a:t>THÀNH VIÊN</a:t>
            </a:r>
            <a:endParaRPr sz="700" b="0" i="0" u="none" strike="noStrike" cap="none" dirty="0">
              <a:solidFill>
                <a:srgbClr val="000000"/>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763254258"/>
              </p:ext>
            </p:extLst>
          </p:nvPr>
        </p:nvGraphicFramePr>
        <p:xfrm>
          <a:off x="3048000" y="1609724"/>
          <a:ext cx="6096000" cy="2489518"/>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1858273017"/>
                    </a:ext>
                  </a:extLst>
                </a:gridCol>
              </a:tblGrid>
              <a:tr h="381318">
                <a:tc>
                  <a:txBody>
                    <a:bodyPr/>
                    <a:lstStyle/>
                    <a:p>
                      <a:r>
                        <a:rPr lang="vi-VN" sz="1800" b="0" dirty="0" smtClean="0">
                          <a:solidFill>
                            <a:schemeClr val="bg1"/>
                          </a:solidFill>
                          <a:latin typeface="+mj-lt"/>
                        </a:rPr>
                        <a:t>NÔNG NGỌC HOÀI_PS24487</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1572008"/>
                  </a:ext>
                </a:extLst>
              </a:tr>
              <a:tr h="370840">
                <a:tc>
                  <a:txBody>
                    <a:bodyPr/>
                    <a:lstStyle/>
                    <a:p>
                      <a:r>
                        <a:rPr lang="vi-VN" sz="1800" b="0" dirty="0" smtClean="0">
                          <a:solidFill>
                            <a:schemeClr val="bg1"/>
                          </a:solidFill>
                          <a:latin typeface="+mj-lt"/>
                        </a:rPr>
                        <a:t>Vai trò: Trưởng nhóm</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08903248"/>
                  </a:ext>
                </a:extLst>
              </a:tr>
              <a:tr h="370840">
                <a:tc>
                  <a:txBody>
                    <a:bodyPr/>
                    <a:lstStyle/>
                    <a:p>
                      <a:pPr lvl="0" fontAlgn="base"/>
                      <a:r>
                        <a:rPr lang="vi-VN" sz="1800" b="0" dirty="0" smtClean="0">
                          <a:solidFill>
                            <a:schemeClr val="bg1"/>
                          </a:solidFill>
                          <a:latin typeface="+mj-lt"/>
                        </a:rPr>
                        <a:t>Công việc: </a:t>
                      </a:r>
                    </a:p>
                    <a:p>
                      <a:pPr lvl="0" fontAlgn="base"/>
                      <a:r>
                        <a:rPr lang="vi-VN" sz="1800" b="0" i="0" u="none" strike="noStrike" cap="none" dirty="0" smtClean="0">
                          <a:solidFill>
                            <a:schemeClr val="bg1"/>
                          </a:solidFill>
                          <a:effectLst/>
                          <a:latin typeface="+mj-lt"/>
                          <a:ea typeface="+mn-ea"/>
                          <a:cs typeface="+mn-cs"/>
                          <a:sym typeface="Arial" panose="020B0604020202020204"/>
                        </a:rPr>
                        <a:t>-     Tổng hợp báo cáo</a:t>
                      </a: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Thực hiện code giao diện và chức năng, thiết kế cơ sở dữ liệu.</a:t>
                      </a:r>
                      <a:endParaRPr lang="en-US" sz="1800" b="0" i="0" u="none" strike="noStrike" cap="none" dirty="0" smtClean="0">
                        <a:solidFill>
                          <a:schemeClr val="bg1"/>
                        </a:solidFill>
                        <a:effectLst/>
                        <a:latin typeface="+mj-lt"/>
                        <a:ea typeface="+mn-ea"/>
                        <a:cs typeface="+mn-cs"/>
                        <a:sym typeface="Arial" panose="020B0604020202020204"/>
                      </a:endParaRP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Kiểm thử sản phẩm</a:t>
                      </a: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Đánh giá cá nhân, nhóm trong suốt quá trình làm việc.</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14475357"/>
                  </a:ext>
                </a:extLst>
              </a:tr>
            </a:tbl>
          </a:graphicData>
        </a:graphic>
      </p:graphicFrame>
    </p:spTree>
    <p:extLst>
      <p:ext uri="{BB962C8B-B14F-4D97-AF65-F5344CB8AC3E}">
        <p14:creationId xmlns:p14="http://schemas.microsoft.com/office/powerpoint/2010/main" val="61481669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descr="istockphoto-1387666645-612x612"/>
          <p:cNvPicPr>
            <a:picLocks noChangeAspect="1"/>
          </p:cNvPicPr>
          <p:nvPr/>
        </p:nvPicPr>
        <p:blipFill>
          <a:blip r:embed="rId3"/>
          <a:stretch>
            <a:fillRect/>
          </a:stretch>
        </p:blipFill>
        <p:spPr>
          <a:xfrm>
            <a:off x="0" y="0"/>
            <a:ext cx="10033000" cy="5638165"/>
          </a:xfrm>
          <a:prstGeom prst="rect">
            <a:avLst/>
          </a:prstGeom>
        </p:spPr>
      </p:pic>
      <p:sp>
        <p:nvSpPr>
          <p:cNvPr id="2" name="Right Triangle 1"/>
          <p:cNvSpPr/>
          <p:nvPr/>
        </p:nvSpPr>
        <p:spPr>
          <a:xfrm rot="10800000">
            <a:off x="4058920" y="0"/>
            <a:ext cx="5974080" cy="5100320"/>
          </a:xfrm>
          <a:prstGeom prst="rtTriangle">
            <a:avLst/>
          </a:prstGeom>
          <a:gradFill>
            <a:gsLst>
              <a:gs pos="0">
                <a:srgbClr val="7B32B2"/>
              </a:gs>
              <a:gs pos="100000">
                <a:srgbClr val="401A5D"/>
              </a:gs>
            </a:gsLst>
            <a:lin scaled="0"/>
          </a:gra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92" name="Google Shape;192;p30"/>
          <p:cNvPicPr preferRelativeResize="0"/>
          <p:nvPr/>
        </p:nvPicPr>
        <p:blipFill rotWithShape="1">
          <a:blip r:embed="rId4"/>
          <a:srcRect/>
          <a:stretch>
            <a:fillRect/>
          </a:stretch>
        </p:blipFill>
        <p:spPr>
          <a:xfrm rot="10800000" flipH="1">
            <a:off x="0" y="4405145"/>
            <a:ext cx="841695" cy="843804"/>
          </a:xfrm>
          <a:prstGeom prst="rect">
            <a:avLst/>
          </a:prstGeom>
          <a:noFill/>
          <a:ln>
            <a:noFill/>
          </a:ln>
        </p:spPr>
      </p:pic>
      <p:cxnSp>
        <p:nvCxnSpPr>
          <p:cNvPr id="196" name="Google Shape;196;p30"/>
          <p:cNvCxnSpPr>
            <a:cxnSpLocks/>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9" name="Picture 8" descr="FPT_Polytechnic"/>
          <p:cNvPicPr>
            <a:picLocks noChangeAspect="1"/>
          </p:cNvPicPr>
          <p:nvPr/>
        </p:nvPicPr>
        <p:blipFill>
          <a:blip r:embed="rId5"/>
          <a:stretch>
            <a:fillRect/>
          </a:stretch>
        </p:blipFill>
        <p:spPr>
          <a:xfrm>
            <a:off x="72634" y="86995"/>
            <a:ext cx="1367790" cy="464820"/>
          </a:xfrm>
          <a:prstGeom prst="rect">
            <a:avLst/>
          </a:prstGeom>
        </p:spPr>
      </p:pic>
      <p:sp>
        <p:nvSpPr>
          <p:cNvPr id="7" name="Parallelogram 6">
            <a:extLst>
              <a:ext uri="{FF2B5EF4-FFF2-40B4-BE49-F238E27FC236}">
                <a16:creationId xmlns:a16="http://schemas.microsoft.com/office/drawing/2014/main" id="{67AEEAAC-BDA7-2D84-2031-EA9F3F5832A3}"/>
              </a:ext>
            </a:extLst>
          </p:cNvPr>
          <p:cNvSpPr/>
          <p:nvPr/>
        </p:nvSpPr>
        <p:spPr>
          <a:xfrm>
            <a:off x="375472" y="707788"/>
            <a:ext cx="2708022"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ABA1EFED-BB22-3980-D02D-4EDED903A3B2}"/>
              </a:ext>
            </a:extLst>
          </p:cNvPr>
          <p:cNvSpPr/>
          <p:nvPr/>
        </p:nvSpPr>
        <p:spPr>
          <a:xfrm>
            <a:off x="6949505" y="664128"/>
            <a:ext cx="2537395"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91;p30"/>
          <p:cNvSpPr txBox="1"/>
          <p:nvPr/>
        </p:nvSpPr>
        <p:spPr>
          <a:xfrm>
            <a:off x="3338095" y="597384"/>
            <a:ext cx="3356809" cy="510589"/>
          </a:xfrm>
          <a:prstGeom prst="rect">
            <a:avLst/>
          </a:prstGeom>
          <a:noFill/>
          <a:ln>
            <a:noFill/>
          </a:ln>
        </p:spPr>
        <p:txBody>
          <a:bodyPr spcFirstLastPara="1" wrap="square" lIns="0" tIns="0" rIns="0" bIns="0" anchor="t" anchorCtr="0">
            <a:spAutoFit/>
          </a:bodyPr>
          <a:lstStyle/>
          <a:p>
            <a:pPr marL="0" marR="0" lvl="0" indent="0" algn="l" rtl="0">
              <a:lnSpc>
                <a:spcPct val="78997"/>
              </a:lnSpc>
              <a:spcBef>
                <a:spcPts val="0"/>
              </a:spcBef>
              <a:spcAft>
                <a:spcPts val="0"/>
              </a:spcAft>
              <a:buClr>
                <a:srgbClr val="000000"/>
              </a:buClr>
              <a:buSzPts val="4200"/>
              <a:buFont typeface="Arial"/>
              <a:buNone/>
            </a:pPr>
            <a:r>
              <a:rPr lang="vi-VN" sz="4200" b="0" i="0" u="none" strike="noStrike" cap="none" dirty="0" smtClean="0">
                <a:solidFill>
                  <a:schemeClr val="lt1"/>
                </a:solidFill>
                <a:latin typeface="Arial"/>
                <a:ea typeface="Arial"/>
                <a:cs typeface="Arial"/>
                <a:sym typeface="Arial"/>
              </a:rPr>
              <a:t>THÀNH VIÊN</a:t>
            </a:r>
            <a:endParaRPr sz="700" b="0" i="0" u="none" strike="noStrike" cap="none" dirty="0">
              <a:solidFill>
                <a:srgbClr val="000000"/>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6931855"/>
              </p:ext>
            </p:extLst>
          </p:nvPr>
        </p:nvGraphicFramePr>
        <p:xfrm>
          <a:off x="3048000" y="1609724"/>
          <a:ext cx="5233639" cy="2215198"/>
        </p:xfrm>
        <a:graphic>
          <a:graphicData uri="http://schemas.openxmlformats.org/drawingml/2006/table">
            <a:tbl>
              <a:tblPr firstRow="1" bandRow="1">
                <a:tableStyleId>{2D5ABB26-0587-4C30-8999-92F81FD0307C}</a:tableStyleId>
              </a:tblPr>
              <a:tblGrid>
                <a:gridCol w="5233639">
                  <a:extLst>
                    <a:ext uri="{9D8B030D-6E8A-4147-A177-3AD203B41FA5}">
                      <a16:colId xmlns:a16="http://schemas.microsoft.com/office/drawing/2014/main" val="1858273017"/>
                    </a:ext>
                  </a:extLst>
                </a:gridCol>
              </a:tblGrid>
              <a:tr h="381318">
                <a:tc>
                  <a:txBody>
                    <a:bodyPr/>
                    <a:lstStyle/>
                    <a:p>
                      <a:r>
                        <a:rPr lang="vi-VN" sz="1800" b="0" dirty="0" smtClean="0">
                          <a:solidFill>
                            <a:schemeClr val="bg1"/>
                          </a:solidFill>
                          <a:latin typeface="+mj-lt"/>
                        </a:rPr>
                        <a:t>LÊ ANH KIỆT_PS24419</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1572008"/>
                  </a:ext>
                </a:extLst>
              </a:tr>
              <a:tr h="370840">
                <a:tc>
                  <a:txBody>
                    <a:bodyPr/>
                    <a:lstStyle/>
                    <a:p>
                      <a:r>
                        <a:rPr lang="vi-VN" sz="1800" b="0" dirty="0" smtClean="0">
                          <a:solidFill>
                            <a:schemeClr val="bg1"/>
                          </a:solidFill>
                          <a:latin typeface="+mj-lt"/>
                        </a:rPr>
                        <a:t>Vai trò: Thành viên</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08903248"/>
                  </a:ext>
                </a:extLst>
              </a:tr>
              <a:tr h="370840">
                <a:tc>
                  <a:txBody>
                    <a:bodyPr/>
                    <a:lstStyle/>
                    <a:p>
                      <a:pPr lvl="0" fontAlgn="base"/>
                      <a:r>
                        <a:rPr lang="vi-VN" sz="1800" b="0" dirty="0" smtClean="0">
                          <a:solidFill>
                            <a:schemeClr val="bg1"/>
                          </a:solidFill>
                          <a:latin typeface="+mj-lt"/>
                        </a:rPr>
                        <a:t>Công việc: </a:t>
                      </a:r>
                    </a:p>
                    <a:p>
                      <a:pPr lvl="0" fontAlgn="base"/>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Hoàn thiện công việc nội dung mỗi tuần đề ra</a:t>
                      </a:r>
                      <a:endParaRPr lang="en-US" sz="1800" b="0" i="0" u="none" strike="noStrike" cap="none" dirty="0" smtClean="0">
                        <a:solidFill>
                          <a:schemeClr val="bg1"/>
                        </a:solidFill>
                        <a:effectLst/>
                        <a:latin typeface="+mj-lt"/>
                        <a:ea typeface="+mn-ea"/>
                        <a:cs typeface="+mn-cs"/>
                        <a:sym typeface="Arial" panose="020B0604020202020204"/>
                      </a:endParaRP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Thực hiện code giao diện và chức năng, thiết kế co sở dữ liệu.</a:t>
                      </a:r>
                      <a:endParaRPr lang="en-US" sz="1800" b="0" i="0" u="none" strike="noStrike" cap="none" dirty="0" smtClean="0">
                        <a:solidFill>
                          <a:schemeClr val="bg1"/>
                        </a:solidFill>
                        <a:effectLst/>
                        <a:latin typeface="+mj-lt"/>
                        <a:ea typeface="+mn-ea"/>
                        <a:cs typeface="+mn-cs"/>
                        <a:sym typeface="Arial" panose="020B0604020202020204"/>
                      </a:endParaRP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Kiểm thử sản phẩm</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14475357"/>
                  </a:ext>
                </a:extLst>
              </a:tr>
            </a:tbl>
          </a:graphicData>
        </a:graphic>
      </p:graphicFrame>
      <p:sp>
        <p:nvSpPr>
          <p:cNvPr id="21" name="Rectangle: Rounded Corners 16">
            <a:extLst>
              <a:ext uri="{FF2B5EF4-FFF2-40B4-BE49-F238E27FC236}">
                <a16:creationId xmlns:a16="http://schemas.microsoft.com/office/drawing/2014/main" id="{D7E041E6-340E-DE7A-7974-6CBDAB38A366}"/>
              </a:ext>
            </a:extLst>
          </p:cNvPr>
          <p:cNvSpPr/>
          <p:nvPr/>
        </p:nvSpPr>
        <p:spPr>
          <a:xfrm>
            <a:off x="126342" y="1387072"/>
            <a:ext cx="2599819" cy="285317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98616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descr="istockphoto-1387666645-612x612"/>
          <p:cNvPicPr>
            <a:picLocks noChangeAspect="1"/>
          </p:cNvPicPr>
          <p:nvPr/>
        </p:nvPicPr>
        <p:blipFill>
          <a:blip r:embed="rId3"/>
          <a:stretch>
            <a:fillRect/>
          </a:stretch>
        </p:blipFill>
        <p:spPr>
          <a:xfrm>
            <a:off x="0" y="0"/>
            <a:ext cx="10033000" cy="5638165"/>
          </a:xfrm>
          <a:prstGeom prst="rect">
            <a:avLst/>
          </a:prstGeom>
        </p:spPr>
      </p:pic>
      <p:sp>
        <p:nvSpPr>
          <p:cNvPr id="2" name="Right Triangle 1"/>
          <p:cNvSpPr/>
          <p:nvPr/>
        </p:nvSpPr>
        <p:spPr>
          <a:xfrm rot="10800000">
            <a:off x="4058920" y="0"/>
            <a:ext cx="5974080" cy="5100320"/>
          </a:xfrm>
          <a:prstGeom prst="rtTriangle">
            <a:avLst/>
          </a:prstGeom>
          <a:gradFill>
            <a:gsLst>
              <a:gs pos="0">
                <a:srgbClr val="7B32B2"/>
              </a:gs>
              <a:gs pos="100000">
                <a:srgbClr val="401A5D"/>
              </a:gs>
            </a:gsLst>
            <a:lin scaled="0"/>
          </a:gra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92" name="Google Shape;192;p30"/>
          <p:cNvPicPr preferRelativeResize="0"/>
          <p:nvPr/>
        </p:nvPicPr>
        <p:blipFill rotWithShape="1">
          <a:blip r:embed="rId4"/>
          <a:srcRect/>
          <a:stretch>
            <a:fillRect/>
          </a:stretch>
        </p:blipFill>
        <p:spPr>
          <a:xfrm rot="10800000" flipH="1">
            <a:off x="0" y="4405145"/>
            <a:ext cx="841695" cy="843804"/>
          </a:xfrm>
          <a:prstGeom prst="rect">
            <a:avLst/>
          </a:prstGeom>
          <a:noFill/>
          <a:ln>
            <a:noFill/>
          </a:ln>
        </p:spPr>
      </p:pic>
      <p:cxnSp>
        <p:nvCxnSpPr>
          <p:cNvPr id="196" name="Google Shape;196;p30"/>
          <p:cNvCxnSpPr>
            <a:cxnSpLocks/>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9" name="Picture 8" descr="FPT_Polytechnic"/>
          <p:cNvPicPr>
            <a:picLocks noChangeAspect="1"/>
          </p:cNvPicPr>
          <p:nvPr/>
        </p:nvPicPr>
        <p:blipFill>
          <a:blip r:embed="rId5"/>
          <a:stretch>
            <a:fillRect/>
          </a:stretch>
        </p:blipFill>
        <p:spPr>
          <a:xfrm>
            <a:off x="72634" y="86995"/>
            <a:ext cx="1367790" cy="464820"/>
          </a:xfrm>
          <a:prstGeom prst="rect">
            <a:avLst/>
          </a:prstGeom>
        </p:spPr>
      </p:pic>
      <p:sp>
        <p:nvSpPr>
          <p:cNvPr id="7" name="Parallelogram 6">
            <a:extLst>
              <a:ext uri="{FF2B5EF4-FFF2-40B4-BE49-F238E27FC236}">
                <a16:creationId xmlns:a16="http://schemas.microsoft.com/office/drawing/2014/main" id="{67AEEAAC-BDA7-2D84-2031-EA9F3F5832A3}"/>
              </a:ext>
            </a:extLst>
          </p:cNvPr>
          <p:cNvSpPr/>
          <p:nvPr/>
        </p:nvSpPr>
        <p:spPr>
          <a:xfrm>
            <a:off x="375472" y="707788"/>
            <a:ext cx="2708022"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ABA1EFED-BB22-3980-D02D-4EDED903A3B2}"/>
              </a:ext>
            </a:extLst>
          </p:cNvPr>
          <p:cNvSpPr/>
          <p:nvPr/>
        </p:nvSpPr>
        <p:spPr>
          <a:xfrm>
            <a:off x="6949505" y="664128"/>
            <a:ext cx="2537395"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91;p30"/>
          <p:cNvSpPr txBox="1"/>
          <p:nvPr/>
        </p:nvSpPr>
        <p:spPr>
          <a:xfrm>
            <a:off x="3338095" y="597384"/>
            <a:ext cx="3356809" cy="510589"/>
          </a:xfrm>
          <a:prstGeom prst="rect">
            <a:avLst/>
          </a:prstGeom>
          <a:noFill/>
          <a:ln>
            <a:noFill/>
          </a:ln>
        </p:spPr>
        <p:txBody>
          <a:bodyPr spcFirstLastPara="1" wrap="square" lIns="0" tIns="0" rIns="0" bIns="0" anchor="t" anchorCtr="0">
            <a:spAutoFit/>
          </a:bodyPr>
          <a:lstStyle/>
          <a:p>
            <a:pPr marL="0" marR="0" lvl="0" indent="0" algn="l" rtl="0">
              <a:lnSpc>
                <a:spcPct val="78997"/>
              </a:lnSpc>
              <a:spcBef>
                <a:spcPts val="0"/>
              </a:spcBef>
              <a:spcAft>
                <a:spcPts val="0"/>
              </a:spcAft>
              <a:buClr>
                <a:srgbClr val="000000"/>
              </a:buClr>
              <a:buSzPts val="4200"/>
              <a:buFont typeface="Arial"/>
              <a:buNone/>
            </a:pPr>
            <a:r>
              <a:rPr lang="vi-VN" sz="4200" b="0" i="0" u="none" strike="noStrike" cap="none" dirty="0" smtClean="0">
                <a:solidFill>
                  <a:schemeClr val="lt1"/>
                </a:solidFill>
                <a:latin typeface="Arial"/>
                <a:ea typeface="Arial"/>
                <a:cs typeface="Arial"/>
                <a:sym typeface="Arial"/>
              </a:rPr>
              <a:t>THÀNH VIÊN</a:t>
            </a:r>
            <a:endParaRPr sz="700" b="0" i="0" u="none" strike="noStrike" cap="none" dirty="0">
              <a:solidFill>
                <a:srgbClr val="000000"/>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1397686659"/>
              </p:ext>
            </p:extLst>
          </p:nvPr>
        </p:nvGraphicFramePr>
        <p:xfrm>
          <a:off x="3048000" y="1609724"/>
          <a:ext cx="5233639" cy="2215198"/>
        </p:xfrm>
        <a:graphic>
          <a:graphicData uri="http://schemas.openxmlformats.org/drawingml/2006/table">
            <a:tbl>
              <a:tblPr firstRow="1" bandRow="1">
                <a:tableStyleId>{2D5ABB26-0587-4C30-8999-92F81FD0307C}</a:tableStyleId>
              </a:tblPr>
              <a:tblGrid>
                <a:gridCol w="5233639">
                  <a:extLst>
                    <a:ext uri="{9D8B030D-6E8A-4147-A177-3AD203B41FA5}">
                      <a16:colId xmlns:a16="http://schemas.microsoft.com/office/drawing/2014/main" val="1858273017"/>
                    </a:ext>
                  </a:extLst>
                </a:gridCol>
              </a:tblGrid>
              <a:tr h="381318">
                <a:tc>
                  <a:txBody>
                    <a:bodyPr/>
                    <a:lstStyle/>
                    <a:p>
                      <a:r>
                        <a:rPr lang="vi-VN" sz="1800" b="0" dirty="0" smtClean="0">
                          <a:solidFill>
                            <a:schemeClr val="bg1"/>
                          </a:solidFill>
                          <a:latin typeface="+mj-lt"/>
                        </a:rPr>
                        <a:t>NGÔ QUỐC NAM_PS24401</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1572008"/>
                  </a:ext>
                </a:extLst>
              </a:tr>
              <a:tr h="370840">
                <a:tc>
                  <a:txBody>
                    <a:bodyPr/>
                    <a:lstStyle/>
                    <a:p>
                      <a:r>
                        <a:rPr lang="vi-VN" sz="1800" b="0" dirty="0" smtClean="0">
                          <a:solidFill>
                            <a:schemeClr val="bg1"/>
                          </a:solidFill>
                          <a:latin typeface="+mj-lt"/>
                        </a:rPr>
                        <a:t>Vai trò: Thành viên</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08903248"/>
                  </a:ext>
                </a:extLst>
              </a:tr>
              <a:tr h="370840">
                <a:tc>
                  <a:txBody>
                    <a:bodyPr/>
                    <a:lstStyle/>
                    <a:p>
                      <a:pPr lvl="0" fontAlgn="base"/>
                      <a:r>
                        <a:rPr lang="vi-VN" sz="1800" b="0" dirty="0" smtClean="0">
                          <a:solidFill>
                            <a:schemeClr val="bg1"/>
                          </a:solidFill>
                          <a:latin typeface="+mj-lt"/>
                        </a:rPr>
                        <a:t>Công việc: </a:t>
                      </a:r>
                    </a:p>
                    <a:p>
                      <a:pPr lvl="0" fontAlgn="base"/>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Hoàn thiện công việc nội dung mỗi tuần đề ra</a:t>
                      </a:r>
                      <a:endParaRPr lang="en-US" sz="1800" b="0" i="0" u="none" strike="noStrike" cap="none" dirty="0" smtClean="0">
                        <a:solidFill>
                          <a:schemeClr val="bg1"/>
                        </a:solidFill>
                        <a:effectLst/>
                        <a:latin typeface="+mj-lt"/>
                        <a:ea typeface="+mn-ea"/>
                        <a:cs typeface="+mn-cs"/>
                        <a:sym typeface="Arial" panose="020B0604020202020204"/>
                      </a:endParaRP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Thực hiện code giao diện và chức năng, thiết kế co sở dữ liệu.</a:t>
                      </a:r>
                      <a:endParaRPr lang="en-US" sz="1800" b="0" i="0" u="none" strike="noStrike" cap="none" dirty="0" smtClean="0">
                        <a:solidFill>
                          <a:schemeClr val="bg1"/>
                        </a:solidFill>
                        <a:effectLst/>
                        <a:latin typeface="+mj-lt"/>
                        <a:ea typeface="+mn-ea"/>
                        <a:cs typeface="+mn-cs"/>
                        <a:sym typeface="Arial" panose="020B0604020202020204"/>
                      </a:endParaRP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Kiểm thử sản phẩm.</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14475357"/>
                  </a:ext>
                </a:extLst>
              </a:tr>
            </a:tbl>
          </a:graphicData>
        </a:graphic>
      </p:graphicFrame>
      <p:sp>
        <p:nvSpPr>
          <p:cNvPr id="12" name="Rectangle: Rounded Corners 18">
            <a:extLst>
              <a:ext uri="{FF2B5EF4-FFF2-40B4-BE49-F238E27FC236}">
                <a16:creationId xmlns:a16="http://schemas.microsoft.com/office/drawing/2014/main" id="{67A110AF-543D-24C5-532C-868C72F1B172}"/>
              </a:ext>
            </a:extLst>
          </p:cNvPr>
          <p:cNvSpPr/>
          <p:nvPr/>
        </p:nvSpPr>
        <p:spPr>
          <a:xfrm>
            <a:off x="420847" y="1259710"/>
            <a:ext cx="2143933" cy="3007315"/>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91700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descr="istockphoto-1387666645-612x612"/>
          <p:cNvPicPr>
            <a:picLocks noChangeAspect="1"/>
          </p:cNvPicPr>
          <p:nvPr/>
        </p:nvPicPr>
        <p:blipFill>
          <a:blip r:embed="rId3"/>
          <a:stretch>
            <a:fillRect/>
          </a:stretch>
        </p:blipFill>
        <p:spPr>
          <a:xfrm>
            <a:off x="0" y="0"/>
            <a:ext cx="10033000" cy="5638165"/>
          </a:xfrm>
          <a:prstGeom prst="rect">
            <a:avLst/>
          </a:prstGeom>
        </p:spPr>
      </p:pic>
      <p:sp>
        <p:nvSpPr>
          <p:cNvPr id="2" name="Right Triangle 1"/>
          <p:cNvSpPr/>
          <p:nvPr/>
        </p:nvSpPr>
        <p:spPr>
          <a:xfrm rot="10800000">
            <a:off x="4058920" y="0"/>
            <a:ext cx="5974080" cy="5100320"/>
          </a:xfrm>
          <a:prstGeom prst="rtTriangle">
            <a:avLst/>
          </a:prstGeom>
          <a:gradFill>
            <a:gsLst>
              <a:gs pos="0">
                <a:srgbClr val="7B32B2"/>
              </a:gs>
              <a:gs pos="100000">
                <a:srgbClr val="401A5D"/>
              </a:gs>
            </a:gsLst>
            <a:lin scaled="0"/>
          </a:gra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92" name="Google Shape;192;p30"/>
          <p:cNvPicPr preferRelativeResize="0"/>
          <p:nvPr/>
        </p:nvPicPr>
        <p:blipFill rotWithShape="1">
          <a:blip r:embed="rId4"/>
          <a:srcRect/>
          <a:stretch>
            <a:fillRect/>
          </a:stretch>
        </p:blipFill>
        <p:spPr>
          <a:xfrm rot="10800000" flipH="1">
            <a:off x="0" y="4405145"/>
            <a:ext cx="841695" cy="843804"/>
          </a:xfrm>
          <a:prstGeom prst="rect">
            <a:avLst/>
          </a:prstGeom>
          <a:noFill/>
          <a:ln>
            <a:noFill/>
          </a:ln>
        </p:spPr>
      </p:pic>
      <p:cxnSp>
        <p:nvCxnSpPr>
          <p:cNvPr id="196" name="Google Shape;196;p30"/>
          <p:cNvCxnSpPr>
            <a:cxnSpLocks/>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9" name="Picture 8" descr="FPT_Polytechnic"/>
          <p:cNvPicPr>
            <a:picLocks noChangeAspect="1"/>
          </p:cNvPicPr>
          <p:nvPr/>
        </p:nvPicPr>
        <p:blipFill>
          <a:blip r:embed="rId5"/>
          <a:stretch>
            <a:fillRect/>
          </a:stretch>
        </p:blipFill>
        <p:spPr>
          <a:xfrm>
            <a:off x="72634" y="86995"/>
            <a:ext cx="1367790" cy="464820"/>
          </a:xfrm>
          <a:prstGeom prst="rect">
            <a:avLst/>
          </a:prstGeom>
        </p:spPr>
      </p:pic>
      <p:sp>
        <p:nvSpPr>
          <p:cNvPr id="7" name="Parallelogram 6">
            <a:extLst>
              <a:ext uri="{FF2B5EF4-FFF2-40B4-BE49-F238E27FC236}">
                <a16:creationId xmlns:a16="http://schemas.microsoft.com/office/drawing/2014/main" id="{67AEEAAC-BDA7-2D84-2031-EA9F3F5832A3}"/>
              </a:ext>
            </a:extLst>
          </p:cNvPr>
          <p:cNvSpPr/>
          <p:nvPr/>
        </p:nvSpPr>
        <p:spPr>
          <a:xfrm>
            <a:off x="375472" y="707788"/>
            <a:ext cx="2708022"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ABA1EFED-BB22-3980-D02D-4EDED903A3B2}"/>
              </a:ext>
            </a:extLst>
          </p:cNvPr>
          <p:cNvSpPr/>
          <p:nvPr/>
        </p:nvSpPr>
        <p:spPr>
          <a:xfrm>
            <a:off x="6949505" y="664128"/>
            <a:ext cx="2537395"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91;p30"/>
          <p:cNvSpPr txBox="1"/>
          <p:nvPr/>
        </p:nvSpPr>
        <p:spPr>
          <a:xfrm>
            <a:off x="3338095" y="597384"/>
            <a:ext cx="3356809" cy="510589"/>
          </a:xfrm>
          <a:prstGeom prst="rect">
            <a:avLst/>
          </a:prstGeom>
          <a:noFill/>
          <a:ln>
            <a:noFill/>
          </a:ln>
        </p:spPr>
        <p:txBody>
          <a:bodyPr spcFirstLastPara="1" wrap="square" lIns="0" tIns="0" rIns="0" bIns="0" anchor="t" anchorCtr="0">
            <a:spAutoFit/>
          </a:bodyPr>
          <a:lstStyle/>
          <a:p>
            <a:pPr marL="0" marR="0" lvl="0" indent="0" algn="l" rtl="0">
              <a:lnSpc>
                <a:spcPct val="78997"/>
              </a:lnSpc>
              <a:spcBef>
                <a:spcPts val="0"/>
              </a:spcBef>
              <a:spcAft>
                <a:spcPts val="0"/>
              </a:spcAft>
              <a:buClr>
                <a:srgbClr val="000000"/>
              </a:buClr>
              <a:buSzPts val="4200"/>
              <a:buFont typeface="Arial"/>
              <a:buNone/>
            </a:pPr>
            <a:r>
              <a:rPr lang="vi-VN" sz="4200" b="0" i="0" u="none" strike="noStrike" cap="none" dirty="0" smtClean="0">
                <a:solidFill>
                  <a:schemeClr val="lt1"/>
                </a:solidFill>
                <a:latin typeface="Arial"/>
                <a:ea typeface="Arial"/>
                <a:cs typeface="Arial"/>
                <a:sym typeface="Arial"/>
              </a:rPr>
              <a:t>THÀNH VIÊN</a:t>
            </a:r>
            <a:endParaRPr sz="700" b="0" i="0" u="none" strike="noStrike" cap="none" dirty="0">
              <a:solidFill>
                <a:srgbClr val="000000"/>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951171842"/>
              </p:ext>
            </p:extLst>
          </p:nvPr>
        </p:nvGraphicFramePr>
        <p:xfrm>
          <a:off x="3048000" y="1609724"/>
          <a:ext cx="5233639" cy="2215198"/>
        </p:xfrm>
        <a:graphic>
          <a:graphicData uri="http://schemas.openxmlformats.org/drawingml/2006/table">
            <a:tbl>
              <a:tblPr firstRow="1" bandRow="1">
                <a:tableStyleId>{2D5ABB26-0587-4C30-8999-92F81FD0307C}</a:tableStyleId>
              </a:tblPr>
              <a:tblGrid>
                <a:gridCol w="5233639">
                  <a:extLst>
                    <a:ext uri="{9D8B030D-6E8A-4147-A177-3AD203B41FA5}">
                      <a16:colId xmlns:a16="http://schemas.microsoft.com/office/drawing/2014/main" val="1858273017"/>
                    </a:ext>
                  </a:extLst>
                </a:gridCol>
              </a:tblGrid>
              <a:tr h="381318">
                <a:tc>
                  <a:txBody>
                    <a:bodyPr/>
                    <a:lstStyle/>
                    <a:p>
                      <a:r>
                        <a:rPr lang="vi-VN" sz="1800" b="0" dirty="0" smtClean="0">
                          <a:solidFill>
                            <a:schemeClr val="bg1"/>
                          </a:solidFill>
                          <a:latin typeface="+mj-lt"/>
                        </a:rPr>
                        <a:t>TRƯƠNG VĂN TÌNH_</a:t>
                      </a:r>
                      <a:r>
                        <a:rPr lang="vi-VN" sz="1800" b="0" baseline="0" dirty="0" smtClean="0">
                          <a:solidFill>
                            <a:schemeClr val="bg1"/>
                          </a:solidFill>
                          <a:latin typeface="+mj-lt"/>
                        </a:rPr>
                        <a:t>PS24386</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1572008"/>
                  </a:ext>
                </a:extLst>
              </a:tr>
              <a:tr h="370840">
                <a:tc>
                  <a:txBody>
                    <a:bodyPr/>
                    <a:lstStyle/>
                    <a:p>
                      <a:r>
                        <a:rPr lang="vi-VN" sz="1800" b="0" dirty="0" smtClean="0">
                          <a:solidFill>
                            <a:schemeClr val="bg1"/>
                          </a:solidFill>
                          <a:latin typeface="+mj-lt"/>
                        </a:rPr>
                        <a:t>Vai trò: Thành viên</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08903248"/>
                  </a:ext>
                </a:extLst>
              </a:tr>
              <a:tr h="370840">
                <a:tc>
                  <a:txBody>
                    <a:bodyPr/>
                    <a:lstStyle/>
                    <a:p>
                      <a:pPr lvl="0" fontAlgn="base"/>
                      <a:r>
                        <a:rPr lang="vi-VN" sz="1800" b="0" dirty="0" smtClean="0">
                          <a:solidFill>
                            <a:schemeClr val="bg1"/>
                          </a:solidFill>
                          <a:latin typeface="+mj-lt"/>
                        </a:rPr>
                        <a:t>Công việc: </a:t>
                      </a:r>
                    </a:p>
                    <a:p>
                      <a:pPr lvl="0" fontAlgn="base"/>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Hoàn thiện công việc nội dung mỗi tuần đề ra</a:t>
                      </a:r>
                      <a:endParaRPr lang="en-US" sz="1800" b="0" i="0" u="none" strike="noStrike" cap="none" dirty="0" smtClean="0">
                        <a:solidFill>
                          <a:schemeClr val="bg1"/>
                        </a:solidFill>
                        <a:effectLst/>
                        <a:latin typeface="+mj-lt"/>
                        <a:ea typeface="+mn-ea"/>
                        <a:cs typeface="+mn-cs"/>
                        <a:sym typeface="Arial" panose="020B0604020202020204"/>
                      </a:endParaRP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Thực hiện code giao diện và chức năng, thiết kế co sở dữ liệu.</a:t>
                      </a:r>
                      <a:endParaRPr lang="en-US" sz="1800" b="0" i="0" u="none" strike="noStrike" cap="none" dirty="0" smtClean="0">
                        <a:solidFill>
                          <a:schemeClr val="bg1"/>
                        </a:solidFill>
                        <a:effectLst/>
                        <a:latin typeface="+mj-lt"/>
                        <a:ea typeface="+mn-ea"/>
                        <a:cs typeface="+mn-cs"/>
                        <a:sym typeface="Arial" panose="020B0604020202020204"/>
                      </a:endParaRP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Kiểm thử sản phẩm.</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14475357"/>
                  </a:ext>
                </a:extLst>
              </a:tr>
            </a:tbl>
          </a:graphicData>
        </a:graphic>
      </p:graphicFrame>
      <p:sp>
        <p:nvSpPr>
          <p:cNvPr id="13" name="Rectangle: Rounded Corners 17">
            <a:extLst>
              <a:ext uri="{FF2B5EF4-FFF2-40B4-BE49-F238E27FC236}">
                <a16:creationId xmlns:a16="http://schemas.microsoft.com/office/drawing/2014/main" id="{7772EB03-F222-CF09-2E69-2BFCED1E80A4}"/>
              </a:ext>
            </a:extLst>
          </p:cNvPr>
          <p:cNvSpPr/>
          <p:nvPr/>
        </p:nvSpPr>
        <p:spPr>
          <a:xfrm>
            <a:off x="555033" y="1277957"/>
            <a:ext cx="2095650" cy="313834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73540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descr="istockphoto-1387666645-612x612"/>
          <p:cNvPicPr>
            <a:picLocks noChangeAspect="1"/>
          </p:cNvPicPr>
          <p:nvPr/>
        </p:nvPicPr>
        <p:blipFill>
          <a:blip r:embed="rId3"/>
          <a:stretch>
            <a:fillRect/>
          </a:stretch>
        </p:blipFill>
        <p:spPr>
          <a:xfrm>
            <a:off x="0" y="0"/>
            <a:ext cx="10033000" cy="5638165"/>
          </a:xfrm>
          <a:prstGeom prst="rect">
            <a:avLst/>
          </a:prstGeom>
        </p:spPr>
      </p:pic>
      <p:sp>
        <p:nvSpPr>
          <p:cNvPr id="2" name="Right Triangle 1"/>
          <p:cNvSpPr/>
          <p:nvPr/>
        </p:nvSpPr>
        <p:spPr>
          <a:xfrm rot="10800000">
            <a:off x="4058920" y="0"/>
            <a:ext cx="5974080" cy="5100320"/>
          </a:xfrm>
          <a:prstGeom prst="rtTriangle">
            <a:avLst/>
          </a:prstGeom>
          <a:gradFill>
            <a:gsLst>
              <a:gs pos="0">
                <a:srgbClr val="7B32B2"/>
              </a:gs>
              <a:gs pos="100000">
                <a:srgbClr val="401A5D"/>
              </a:gs>
            </a:gsLst>
            <a:lin scaled="0"/>
          </a:gra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92" name="Google Shape;192;p30"/>
          <p:cNvPicPr preferRelativeResize="0"/>
          <p:nvPr/>
        </p:nvPicPr>
        <p:blipFill rotWithShape="1">
          <a:blip r:embed="rId4"/>
          <a:srcRect/>
          <a:stretch>
            <a:fillRect/>
          </a:stretch>
        </p:blipFill>
        <p:spPr>
          <a:xfrm rot="10800000" flipH="1">
            <a:off x="0" y="4405145"/>
            <a:ext cx="841695" cy="843804"/>
          </a:xfrm>
          <a:prstGeom prst="rect">
            <a:avLst/>
          </a:prstGeom>
          <a:noFill/>
          <a:ln>
            <a:noFill/>
          </a:ln>
        </p:spPr>
      </p:pic>
      <p:cxnSp>
        <p:nvCxnSpPr>
          <p:cNvPr id="196" name="Google Shape;196;p30"/>
          <p:cNvCxnSpPr>
            <a:cxnSpLocks/>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9" name="Picture 8" descr="FPT_Polytechnic"/>
          <p:cNvPicPr>
            <a:picLocks noChangeAspect="1"/>
          </p:cNvPicPr>
          <p:nvPr/>
        </p:nvPicPr>
        <p:blipFill>
          <a:blip r:embed="rId5"/>
          <a:stretch>
            <a:fillRect/>
          </a:stretch>
        </p:blipFill>
        <p:spPr>
          <a:xfrm>
            <a:off x="72634" y="86995"/>
            <a:ext cx="1367790" cy="464820"/>
          </a:xfrm>
          <a:prstGeom prst="rect">
            <a:avLst/>
          </a:prstGeom>
        </p:spPr>
      </p:pic>
      <p:sp>
        <p:nvSpPr>
          <p:cNvPr id="7" name="Parallelogram 6">
            <a:extLst>
              <a:ext uri="{FF2B5EF4-FFF2-40B4-BE49-F238E27FC236}">
                <a16:creationId xmlns:a16="http://schemas.microsoft.com/office/drawing/2014/main" id="{67AEEAAC-BDA7-2D84-2031-EA9F3F5832A3}"/>
              </a:ext>
            </a:extLst>
          </p:cNvPr>
          <p:cNvSpPr/>
          <p:nvPr/>
        </p:nvSpPr>
        <p:spPr>
          <a:xfrm>
            <a:off x="375472" y="707788"/>
            <a:ext cx="2708022"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a:extLst>
              <a:ext uri="{FF2B5EF4-FFF2-40B4-BE49-F238E27FC236}">
                <a16:creationId xmlns:a16="http://schemas.microsoft.com/office/drawing/2014/main" id="{ABA1EFED-BB22-3980-D02D-4EDED903A3B2}"/>
              </a:ext>
            </a:extLst>
          </p:cNvPr>
          <p:cNvSpPr/>
          <p:nvPr/>
        </p:nvSpPr>
        <p:spPr>
          <a:xfrm>
            <a:off x="6949505" y="664128"/>
            <a:ext cx="2537395"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91;p30"/>
          <p:cNvSpPr txBox="1"/>
          <p:nvPr/>
        </p:nvSpPr>
        <p:spPr>
          <a:xfrm>
            <a:off x="3338095" y="597384"/>
            <a:ext cx="3356809" cy="510589"/>
          </a:xfrm>
          <a:prstGeom prst="rect">
            <a:avLst/>
          </a:prstGeom>
          <a:noFill/>
          <a:ln>
            <a:noFill/>
          </a:ln>
        </p:spPr>
        <p:txBody>
          <a:bodyPr spcFirstLastPara="1" wrap="square" lIns="0" tIns="0" rIns="0" bIns="0" anchor="t" anchorCtr="0">
            <a:spAutoFit/>
          </a:bodyPr>
          <a:lstStyle/>
          <a:p>
            <a:pPr marL="0" marR="0" lvl="0" indent="0" algn="l" rtl="0">
              <a:lnSpc>
                <a:spcPct val="78997"/>
              </a:lnSpc>
              <a:spcBef>
                <a:spcPts val="0"/>
              </a:spcBef>
              <a:spcAft>
                <a:spcPts val="0"/>
              </a:spcAft>
              <a:buClr>
                <a:srgbClr val="000000"/>
              </a:buClr>
              <a:buSzPts val="4200"/>
              <a:buFont typeface="Arial"/>
              <a:buNone/>
            </a:pPr>
            <a:r>
              <a:rPr lang="vi-VN" sz="4200" b="0" i="0" u="none" strike="noStrike" cap="none" dirty="0" smtClean="0">
                <a:solidFill>
                  <a:schemeClr val="lt1"/>
                </a:solidFill>
                <a:latin typeface="Arial"/>
                <a:ea typeface="Arial"/>
                <a:cs typeface="Arial"/>
                <a:sym typeface="Arial"/>
              </a:rPr>
              <a:t>THÀNH VIÊN</a:t>
            </a:r>
            <a:endParaRPr sz="700" b="0" i="0" u="none" strike="noStrike" cap="none" dirty="0">
              <a:solidFill>
                <a:srgbClr val="000000"/>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1209257814"/>
              </p:ext>
            </p:extLst>
          </p:nvPr>
        </p:nvGraphicFramePr>
        <p:xfrm>
          <a:off x="3048000" y="1609724"/>
          <a:ext cx="5233639" cy="2215198"/>
        </p:xfrm>
        <a:graphic>
          <a:graphicData uri="http://schemas.openxmlformats.org/drawingml/2006/table">
            <a:tbl>
              <a:tblPr firstRow="1" bandRow="1">
                <a:tableStyleId>{2D5ABB26-0587-4C30-8999-92F81FD0307C}</a:tableStyleId>
              </a:tblPr>
              <a:tblGrid>
                <a:gridCol w="5233639">
                  <a:extLst>
                    <a:ext uri="{9D8B030D-6E8A-4147-A177-3AD203B41FA5}">
                      <a16:colId xmlns:a16="http://schemas.microsoft.com/office/drawing/2014/main" val="1858273017"/>
                    </a:ext>
                  </a:extLst>
                </a:gridCol>
              </a:tblGrid>
              <a:tr h="381318">
                <a:tc>
                  <a:txBody>
                    <a:bodyPr/>
                    <a:lstStyle/>
                    <a:p>
                      <a:r>
                        <a:rPr lang="vi-VN" sz="1800" b="0" dirty="0" smtClean="0">
                          <a:solidFill>
                            <a:schemeClr val="bg1"/>
                          </a:solidFill>
                          <a:latin typeface="+mj-lt"/>
                        </a:rPr>
                        <a:t>NGUYỄN MINH HẬU_</a:t>
                      </a:r>
                      <a:r>
                        <a:rPr lang="vi-VN" sz="1800" b="0" baseline="0" dirty="0" smtClean="0">
                          <a:solidFill>
                            <a:schemeClr val="bg1"/>
                          </a:solidFill>
                          <a:latin typeface="+mj-lt"/>
                        </a:rPr>
                        <a:t>PS24488</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1572008"/>
                  </a:ext>
                </a:extLst>
              </a:tr>
              <a:tr h="370840">
                <a:tc>
                  <a:txBody>
                    <a:bodyPr/>
                    <a:lstStyle/>
                    <a:p>
                      <a:r>
                        <a:rPr lang="vi-VN" sz="1800" b="0" dirty="0" smtClean="0">
                          <a:solidFill>
                            <a:schemeClr val="bg1"/>
                          </a:solidFill>
                          <a:latin typeface="+mj-lt"/>
                        </a:rPr>
                        <a:t>Vai trò: Thành viên</a:t>
                      </a:r>
                      <a:endParaRPr lang="en-US" sz="1800" b="0"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08903248"/>
                  </a:ext>
                </a:extLst>
              </a:tr>
              <a:tr h="370840">
                <a:tc>
                  <a:txBody>
                    <a:bodyPr/>
                    <a:lstStyle/>
                    <a:p>
                      <a:pPr lvl="0" fontAlgn="base"/>
                      <a:r>
                        <a:rPr lang="vi-VN" sz="1800" b="0" dirty="0" smtClean="0">
                          <a:solidFill>
                            <a:schemeClr val="bg1"/>
                          </a:solidFill>
                          <a:latin typeface="+mj-lt"/>
                        </a:rPr>
                        <a:t>Công việc: </a:t>
                      </a:r>
                    </a:p>
                    <a:p>
                      <a:pPr lvl="0" fontAlgn="base"/>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Hoàn thiện công việc nội dung mỗi tuần đề ra</a:t>
                      </a:r>
                      <a:endParaRPr lang="en-US" sz="1800" b="0" i="0" u="none" strike="noStrike" cap="none" dirty="0" smtClean="0">
                        <a:solidFill>
                          <a:schemeClr val="bg1"/>
                        </a:solidFill>
                        <a:effectLst/>
                        <a:latin typeface="+mj-lt"/>
                        <a:ea typeface="+mn-ea"/>
                        <a:cs typeface="+mn-cs"/>
                        <a:sym typeface="Arial" panose="020B0604020202020204"/>
                      </a:endParaRP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Thực hiện code giao diện và chức năng, thiết kế co sở dữ liệu.</a:t>
                      </a:r>
                      <a:endParaRPr lang="en-US" sz="1800" b="0" i="0" u="none" strike="noStrike" cap="none" dirty="0" smtClean="0">
                        <a:solidFill>
                          <a:schemeClr val="bg1"/>
                        </a:solidFill>
                        <a:effectLst/>
                        <a:latin typeface="+mj-lt"/>
                        <a:ea typeface="+mn-ea"/>
                        <a:cs typeface="+mn-cs"/>
                        <a:sym typeface="Arial" panose="020B0604020202020204"/>
                      </a:endParaRPr>
                    </a:p>
                    <a:p>
                      <a:pPr marL="0" lvl="0" indent="0" fontAlgn="base">
                        <a:buFontTx/>
                        <a:buNone/>
                      </a:pPr>
                      <a:r>
                        <a:rPr lang="vi-VN" sz="1800" b="0" i="0" u="none" strike="noStrike" cap="none" dirty="0" smtClean="0">
                          <a:solidFill>
                            <a:schemeClr val="bg1"/>
                          </a:solidFill>
                          <a:effectLst/>
                          <a:latin typeface="+mj-lt"/>
                          <a:ea typeface="+mn-ea"/>
                          <a:cs typeface="+mn-cs"/>
                          <a:sym typeface="Arial" panose="020B0604020202020204"/>
                        </a:rPr>
                        <a:t>-</a:t>
                      </a:r>
                      <a:r>
                        <a:rPr lang="vi-VN" sz="1800" b="0" i="0" u="none" strike="noStrike" cap="none" baseline="0" dirty="0" smtClean="0">
                          <a:solidFill>
                            <a:schemeClr val="bg1"/>
                          </a:solidFill>
                          <a:effectLst/>
                          <a:latin typeface="+mj-lt"/>
                          <a:ea typeface="+mn-ea"/>
                          <a:cs typeface="+mn-cs"/>
                          <a:sym typeface="Arial" panose="020B0604020202020204"/>
                        </a:rPr>
                        <a:t>     </a:t>
                      </a:r>
                      <a:r>
                        <a:rPr lang="vi-VN" sz="1800" b="0" i="0" u="none" strike="noStrike" cap="none" dirty="0" smtClean="0">
                          <a:solidFill>
                            <a:schemeClr val="bg1"/>
                          </a:solidFill>
                          <a:effectLst/>
                          <a:latin typeface="+mj-lt"/>
                          <a:ea typeface="+mn-ea"/>
                          <a:cs typeface="+mn-cs"/>
                          <a:sym typeface="Arial" panose="020B0604020202020204"/>
                        </a:rPr>
                        <a:t>Kiểm thử sản phẩm.</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14475357"/>
                  </a:ext>
                </a:extLst>
              </a:tr>
            </a:tbl>
          </a:graphicData>
        </a:graphic>
      </p:graphicFrame>
      <p:pic>
        <p:nvPicPr>
          <p:cNvPr id="5" name="Picture 4"/>
          <p:cNvPicPr>
            <a:picLocks noChangeAspect="1"/>
          </p:cNvPicPr>
          <p:nvPr/>
        </p:nvPicPr>
        <p:blipFill>
          <a:blip r:embed="rId6"/>
          <a:stretch>
            <a:fillRect/>
          </a:stretch>
        </p:blipFill>
        <p:spPr>
          <a:xfrm>
            <a:off x="420847" y="1312858"/>
            <a:ext cx="2339147" cy="30132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77560445"/>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descr="istockphoto-1387666645-612x612"/>
          <p:cNvPicPr>
            <a:picLocks noChangeAspect="1"/>
          </p:cNvPicPr>
          <p:nvPr/>
        </p:nvPicPr>
        <p:blipFill>
          <a:blip r:embed="rId3"/>
          <a:stretch>
            <a:fillRect/>
          </a:stretch>
        </p:blipFill>
        <p:spPr>
          <a:xfrm>
            <a:off x="0" y="0"/>
            <a:ext cx="10033000" cy="5638165"/>
          </a:xfrm>
          <a:prstGeom prst="rect">
            <a:avLst/>
          </a:prstGeom>
        </p:spPr>
      </p:pic>
      <p:sp>
        <p:nvSpPr>
          <p:cNvPr id="2" name="Right Triangle 1"/>
          <p:cNvSpPr/>
          <p:nvPr/>
        </p:nvSpPr>
        <p:spPr>
          <a:xfrm rot="10800000">
            <a:off x="4058920" y="0"/>
            <a:ext cx="5974080" cy="5100320"/>
          </a:xfrm>
          <a:prstGeom prst="rtTriangle">
            <a:avLst/>
          </a:prstGeom>
          <a:gradFill>
            <a:gsLst>
              <a:gs pos="0">
                <a:srgbClr val="7B32B2"/>
              </a:gs>
              <a:gs pos="100000">
                <a:srgbClr val="401A5D"/>
              </a:gs>
            </a:gsLst>
            <a:lin scaled="0"/>
          </a:gra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88" name="Google Shape;188;p30"/>
          <p:cNvPicPr preferRelativeResize="0"/>
          <p:nvPr/>
        </p:nvPicPr>
        <p:blipFill rotWithShape="1">
          <a:blip r:embed="rId4">
            <a:alphaModFix amt="15000"/>
          </a:blip>
          <a:srcRect/>
          <a:stretch>
            <a:fillRect/>
          </a:stretch>
        </p:blipFill>
        <p:spPr>
          <a:xfrm rot="-2003877">
            <a:off x="-4583430" y="2279650"/>
            <a:ext cx="16292830" cy="3639185"/>
          </a:xfrm>
          <a:prstGeom prst="rect">
            <a:avLst/>
          </a:prstGeom>
          <a:noFill/>
          <a:ln>
            <a:noFill/>
          </a:ln>
        </p:spPr>
      </p:pic>
      <p:sp>
        <p:nvSpPr>
          <p:cNvPr id="191" name="Google Shape;191;p30"/>
          <p:cNvSpPr txBox="1"/>
          <p:nvPr/>
        </p:nvSpPr>
        <p:spPr>
          <a:xfrm>
            <a:off x="85214" y="901050"/>
            <a:ext cx="4673825" cy="509905"/>
          </a:xfrm>
          <a:prstGeom prst="rect">
            <a:avLst/>
          </a:prstGeom>
          <a:noFill/>
          <a:ln>
            <a:noFill/>
          </a:ln>
        </p:spPr>
        <p:txBody>
          <a:bodyPr spcFirstLastPara="1" wrap="square" lIns="0" tIns="0" rIns="0" bIns="0" anchor="t" anchorCtr="0">
            <a:spAutoFit/>
          </a:bodyPr>
          <a:lstStyle/>
          <a:p>
            <a:pPr marL="0" marR="0" lvl="0" indent="0" algn="l" rtl="0">
              <a:lnSpc>
                <a:spcPct val="79000"/>
              </a:lnSpc>
              <a:spcBef>
                <a:spcPts val="0"/>
              </a:spcBef>
              <a:spcAft>
                <a:spcPts val="0"/>
              </a:spcAft>
              <a:buClr>
                <a:srgbClr val="000000"/>
              </a:buClr>
              <a:buSzPts val="4200"/>
              <a:buFont typeface="Arial" panose="020B0604020202020204"/>
              <a:buNone/>
            </a:pPr>
            <a:r>
              <a:rPr lang="vi-VN" altLang="en-GB" sz="4200" b="1" i="0" u="none" strike="noStrike" cap="none" dirty="0" smtClean="0">
                <a:solidFill>
                  <a:schemeClr val="lt1"/>
                </a:solidFill>
                <a:latin typeface="Myriad Pro" panose="020B0503030403020204" charset="0"/>
                <a:ea typeface="Arial" panose="020B0604020202020204"/>
                <a:cs typeface="Myriad Pro" panose="020B0503030403020204" charset="0"/>
                <a:sym typeface="Arial" panose="020B0604020202020204"/>
              </a:rPr>
              <a:t>GIỚI THIỆU DỰ ÁN</a:t>
            </a:r>
            <a:endParaRPr lang="en-US" altLang="en-GB" sz="4200" b="1" i="0" u="none" strike="noStrike" cap="none" dirty="0">
              <a:solidFill>
                <a:schemeClr val="lt1"/>
              </a:solidFill>
              <a:latin typeface="Myriad Pro" panose="020B0503030403020204" charset="0"/>
              <a:ea typeface="Arial" panose="020B0604020202020204"/>
              <a:cs typeface="Myriad Pro" panose="020B0503030403020204" charset="0"/>
              <a:sym typeface="Arial" panose="020B0604020202020204"/>
            </a:endParaRPr>
          </a:p>
        </p:txBody>
      </p:sp>
      <p:pic>
        <p:nvPicPr>
          <p:cNvPr id="192" name="Google Shape;192;p30"/>
          <p:cNvPicPr preferRelativeResize="0"/>
          <p:nvPr/>
        </p:nvPicPr>
        <p:blipFill rotWithShape="1">
          <a:blip r:embed="rId5"/>
          <a:srcRect/>
          <a:stretch>
            <a:fillRect/>
          </a:stretch>
        </p:blipFill>
        <p:spPr>
          <a:xfrm rot="10800000" flipH="1">
            <a:off x="0" y="4405145"/>
            <a:ext cx="841695" cy="843804"/>
          </a:xfrm>
          <a:prstGeom prst="rect">
            <a:avLst/>
          </a:prstGeom>
          <a:noFill/>
          <a:ln>
            <a:noFill/>
          </a:ln>
        </p:spPr>
      </p:pic>
      <p:cxnSp>
        <p:nvCxnSpPr>
          <p:cNvPr id="196" name="Google Shape;196;p30"/>
          <p:cNvCxnSpPr>
            <a:cxnSpLocks/>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pic>
        <p:nvPicPr>
          <p:cNvPr id="9" name="Picture 8" descr="FPT_Polytechnic"/>
          <p:cNvPicPr>
            <a:picLocks noChangeAspect="1"/>
          </p:cNvPicPr>
          <p:nvPr/>
        </p:nvPicPr>
        <p:blipFill>
          <a:blip r:embed="rId6"/>
          <a:stretch>
            <a:fillRect/>
          </a:stretch>
        </p:blipFill>
        <p:spPr>
          <a:xfrm>
            <a:off x="72634" y="86995"/>
            <a:ext cx="1367790" cy="464820"/>
          </a:xfrm>
          <a:prstGeom prst="rect">
            <a:avLst/>
          </a:prstGeom>
        </p:spPr>
      </p:pic>
      <p:pic>
        <p:nvPicPr>
          <p:cNvPr id="1030" name="Picture 6" descr="Website Thương mại điện tử là gì? Tại sao bán hàng cần Website Thương mại  điện tử? - Blog Onsh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50" y="1969333"/>
            <a:ext cx="4345572" cy="22705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OP 5 các loại màn hình điện thoại tốt nhất hiện na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4730" y="1969333"/>
            <a:ext cx="3455744" cy="22705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59847" y="4292563"/>
            <a:ext cx="6203942" cy="400110"/>
          </a:xfrm>
          <a:prstGeom prst="rect">
            <a:avLst/>
          </a:prstGeom>
          <a:noFill/>
        </p:spPr>
        <p:txBody>
          <a:bodyPr wrap="none" rtlCol="0">
            <a:spAutoFit/>
          </a:bodyPr>
          <a:lstStyle/>
          <a:p>
            <a:r>
              <a:rPr lang="vi-VN" sz="2000" dirty="0" smtClean="0">
                <a:solidFill>
                  <a:schemeClr val="bg1"/>
                </a:solidFill>
                <a:latin typeface="+mj-lt"/>
              </a:rPr>
              <a:t>Website thương mại điện tử chuyên bán điện thoại di động</a:t>
            </a:r>
            <a:endParaRPr lang="en-US" sz="2000" dirty="0">
              <a:solidFill>
                <a:schemeClr val="bg1"/>
              </a:solidFill>
              <a:latin typeface="+mj-lt"/>
            </a:endParaRPr>
          </a:p>
        </p:txBody>
      </p:sp>
    </p:spTree>
    <p:extLst>
      <p:ext uri="{BB962C8B-B14F-4D97-AF65-F5344CB8AC3E}">
        <p14:creationId xmlns:p14="http://schemas.microsoft.com/office/powerpoint/2010/main" val="371850219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descr="istockphoto-1387666645-612x612"/>
          <p:cNvPicPr>
            <a:picLocks noChangeAspect="1"/>
          </p:cNvPicPr>
          <p:nvPr/>
        </p:nvPicPr>
        <p:blipFill>
          <a:blip r:embed="rId3"/>
          <a:stretch>
            <a:fillRect/>
          </a:stretch>
        </p:blipFill>
        <p:spPr>
          <a:xfrm>
            <a:off x="0" y="0"/>
            <a:ext cx="10033000" cy="5638165"/>
          </a:xfrm>
          <a:prstGeom prst="rect">
            <a:avLst/>
          </a:prstGeom>
        </p:spPr>
      </p:pic>
      <p:sp>
        <p:nvSpPr>
          <p:cNvPr id="2" name="Right Triangle 1"/>
          <p:cNvSpPr/>
          <p:nvPr/>
        </p:nvSpPr>
        <p:spPr>
          <a:xfrm rot="10800000">
            <a:off x="4058920" y="0"/>
            <a:ext cx="5974080" cy="5100320"/>
          </a:xfrm>
          <a:prstGeom prst="rtTriangle">
            <a:avLst/>
          </a:prstGeom>
          <a:gradFill>
            <a:gsLst>
              <a:gs pos="0">
                <a:srgbClr val="7B32B2"/>
              </a:gs>
              <a:gs pos="100000">
                <a:srgbClr val="401A5D"/>
              </a:gs>
            </a:gsLst>
            <a:lin scaled="0"/>
          </a:gra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88" name="Google Shape;188;p30"/>
          <p:cNvPicPr preferRelativeResize="0"/>
          <p:nvPr/>
        </p:nvPicPr>
        <p:blipFill rotWithShape="1">
          <a:blip r:embed="rId4">
            <a:alphaModFix amt="15000"/>
          </a:blip>
          <a:srcRect/>
          <a:stretch>
            <a:fillRect/>
          </a:stretch>
        </p:blipFill>
        <p:spPr>
          <a:xfrm rot="-2003877">
            <a:off x="-4871980" y="2272030"/>
            <a:ext cx="16292830" cy="3639185"/>
          </a:xfrm>
          <a:prstGeom prst="rect">
            <a:avLst/>
          </a:prstGeom>
          <a:noFill/>
          <a:ln>
            <a:noFill/>
          </a:ln>
        </p:spPr>
      </p:pic>
      <p:pic>
        <p:nvPicPr>
          <p:cNvPr id="192" name="Google Shape;192;p30"/>
          <p:cNvPicPr preferRelativeResize="0"/>
          <p:nvPr/>
        </p:nvPicPr>
        <p:blipFill rotWithShape="1">
          <a:blip r:embed="rId5"/>
          <a:srcRect/>
          <a:stretch>
            <a:fillRect/>
          </a:stretch>
        </p:blipFill>
        <p:spPr>
          <a:xfrm rot="10800000" flipH="1">
            <a:off x="0" y="4405145"/>
            <a:ext cx="841695" cy="843804"/>
          </a:xfrm>
          <a:prstGeom prst="rect">
            <a:avLst/>
          </a:prstGeom>
          <a:noFill/>
          <a:ln>
            <a:noFill/>
          </a:ln>
        </p:spPr>
      </p:pic>
      <p:cxnSp>
        <p:nvCxnSpPr>
          <p:cNvPr id="196" name="Google Shape;196;p30"/>
          <p:cNvCxnSpPr>
            <a:cxnSpLocks/>
          </p:cNvCxnSpPr>
          <p:nvPr/>
        </p:nvCxnSpPr>
        <p:spPr>
          <a:xfrm rot="3856">
            <a:off x="523875" y="4939030"/>
            <a:ext cx="8078470" cy="0"/>
          </a:xfrm>
          <a:prstGeom prst="straightConnector1">
            <a:avLst/>
          </a:prstGeom>
          <a:noFill/>
          <a:ln w="12700" cap="flat" cmpd="sng">
            <a:solidFill>
              <a:srgbClr val="FFFFFF"/>
            </a:solidFill>
            <a:prstDash val="solid"/>
            <a:round/>
            <a:headEnd type="none" w="sm" len="sm"/>
            <a:tailEnd type="none" w="sm" len="sm"/>
          </a:ln>
        </p:spPr>
      </p:cxnSp>
      <p:sp>
        <p:nvSpPr>
          <p:cNvPr id="198" name="Google Shape;198;p30"/>
          <p:cNvSpPr txBox="1"/>
          <p:nvPr/>
        </p:nvSpPr>
        <p:spPr>
          <a:xfrm>
            <a:off x="415505" y="2022108"/>
            <a:ext cx="5717860" cy="2217787"/>
          </a:xfrm>
          <a:prstGeom prst="rect">
            <a:avLst/>
          </a:prstGeom>
          <a:noFill/>
          <a:ln>
            <a:noFill/>
          </a:ln>
        </p:spPr>
        <p:txBody>
          <a:bodyPr spcFirstLastPara="1" wrap="square" lIns="0" tIns="0" rIns="0" bIns="0" anchor="t" anchorCtr="0">
            <a:spAutoFit/>
          </a:bodyPr>
          <a:lstStyle/>
          <a:p>
            <a:pPr marL="0" marR="0">
              <a:lnSpc>
                <a:spcPct val="107000"/>
              </a:lnSpc>
              <a:spcBef>
                <a:spcPts val="0"/>
              </a:spcBef>
              <a:spcAft>
                <a:spcPts val="800"/>
              </a:spcAft>
            </a:pPr>
            <a:r>
              <a:rPr lang="vi-VN" sz="18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Bùng nổ của thương mại điện tử.</a:t>
            </a:r>
          </a:p>
          <a:p>
            <a:pPr marL="0" marR="0">
              <a:lnSpc>
                <a:spcPct val="107000"/>
              </a:lnSpc>
              <a:spcBef>
                <a:spcPts val="0"/>
              </a:spcBef>
              <a:spcAft>
                <a:spcPts val="800"/>
              </a:spcAft>
            </a:pPr>
            <a:r>
              <a:rPr lang="vi-VN" sz="24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Mặt hàng không thể thiếu hiện nay.</a:t>
            </a:r>
          </a:p>
          <a:p>
            <a:pPr marL="0" marR="0">
              <a:lnSpc>
                <a:spcPct val="107000"/>
              </a:lnSpc>
              <a:spcBef>
                <a:spcPts val="0"/>
              </a:spcBef>
              <a:spcAft>
                <a:spcPts val="800"/>
              </a:spcAft>
            </a:pPr>
            <a:r>
              <a:rPr lang="vi-VN" sz="24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Nhu cầu người tiêu dùng thích mua sắm online.</a:t>
            </a:r>
            <a:r>
              <a:rPr lang="vi-VN" sz="20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r>
            <a:br>
              <a:rPr lang="vi-VN" sz="20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descr="FPT_Polytechnic"/>
          <p:cNvPicPr>
            <a:picLocks noChangeAspect="1"/>
          </p:cNvPicPr>
          <p:nvPr/>
        </p:nvPicPr>
        <p:blipFill>
          <a:blip r:embed="rId6"/>
          <a:stretch>
            <a:fillRect/>
          </a:stretch>
        </p:blipFill>
        <p:spPr>
          <a:xfrm>
            <a:off x="72634" y="86995"/>
            <a:ext cx="1367790" cy="464820"/>
          </a:xfrm>
          <a:prstGeom prst="rect">
            <a:avLst/>
          </a:prstGeom>
        </p:spPr>
      </p:pic>
      <p:pic>
        <p:nvPicPr>
          <p:cNvPr id="13" name="Picture 12">
            <a:extLst>
              <a:ext uri="{FF2B5EF4-FFF2-40B4-BE49-F238E27FC236}">
                <a16:creationId xmlns:a16="http://schemas.microsoft.com/office/drawing/2014/main" id="{B71664A4-CA47-1665-5511-0EA49ED006E9}"/>
              </a:ext>
            </a:extLst>
          </p:cNvPr>
          <p:cNvPicPr>
            <a:picLocks noChangeAspect="1"/>
          </p:cNvPicPr>
          <p:nvPr/>
        </p:nvPicPr>
        <p:blipFill>
          <a:blip r:embed="rId7"/>
          <a:stretch>
            <a:fillRect/>
          </a:stretch>
        </p:blipFill>
        <p:spPr>
          <a:xfrm>
            <a:off x="5891052" y="1272528"/>
            <a:ext cx="4299747" cy="3417634"/>
          </a:xfrm>
          <a:prstGeom prst="rect">
            <a:avLst/>
          </a:prstGeom>
        </p:spPr>
      </p:pic>
      <p:sp>
        <p:nvSpPr>
          <p:cNvPr id="5" name="Parallelogram 4">
            <a:extLst>
              <a:ext uri="{FF2B5EF4-FFF2-40B4-BE49-F238E27FC236}">
                <a16:creationId xmlns:a16="http://schemas.microsoft.com/office/drawing/2014/main" id="{AE64FB5C-C8AB-640E-297B-57F95FE4B615}"/>
              </a:ext>
            </a:extLst>
          </p:cNvPr>
          <p:cNvSpPr/>
          <p:nvPr/>
        </p:nvSpPr>
        <p:spPr>
          <a:xfrm>
            <a:off x="415505" y="649431"/>
            <a:ext cx="1595131" cy="286603"/>
          </a:xfrm>
          <a:prstGeom prst="parallelogram">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4A5B4792-CC4C-EE90-8F32-7619D4B12047}"/>
              </a:ext>
            </a:extLst>
          </p:cNvPr>
          <p:cNvSpPr/>
          <p:nvPr/>
        </p:nvSpPr>
        <p:spPr>
          <a:xfrm>
            <a:off x="8350034" y="580748"/>
            <a:ext cx="1587931" cy="28660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91;p30"/>
          <p:cNvSpPr txBox="1"/>
          <p:nvPr/>
        </p:nvSpPr>
        <p:spPr>
          <a:xfrm>
            <a:off x="2105671" y="537439"/>
            <a:ext cx="6366345" cy="510589"/>
          </a:xfrm>
          <a:prstGeom prst="rect">
            <a:avLst/>
          </a:prstGeom>
          <a:noFill/>
          <a:ln>
            <a:noFill/>
          </a:ln>
        </p:spPr>
        <p:txBody>
          <a:bodyPr spcFirstLastPara="1" wrap="square" lIns="0" tIns="0" rIns="0" bIns="0" anchor="t" anchorCtr="0">
            <a:spAutoFit/>
          </a:bodyPr>
          <a:lstStyle/>
          <a:p>
            <a:pPr marL="0" marR="0" lvl="0" indent="0" algn="l" rtl="0">
              <a:lnSpc>
                <a:spcPct val="78997"/>
              </a:lnSpc>
              <a:spcBef>
                <a:spcPts val="0"/>
              </a:spcBef>
              <a:spcAft>
                <a:spcPts val="0"/>
              </a:spcAft>
              <a:buClr>
                <a:srgbClr val="000000"/>
              </a:buClr>
              <a:buSzPts val="4200"/>
              <a:buFont typeface="Arial"/>
              <a:buNone/>
            </a:pPr>
            <a:r>
              <a:rPr lang="vi-VN" sz="4200" b="0" i="0" u="none" strike="noStrike" cap="none" dirty="0" smtClean="0">
                <a:solidFill>
                  <a:schemeClr val="lt1"/>
                </a:solidFill>
                <a:latin typeface="Arial"/>
                <a:ea typeface="Arial"/>
                <a:cs typeface="Arial"/>
                <a:sym typeface="Arial"/>
              </a:rPr>
              <a:t>KHẢO SÁT – PHÂN TÍCH</a:t>
            </a:r>
            <a:endParaRPr sz="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64635337"/>
      </p:ext>
    </p:extLst>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701</Words>
  <Application>Microsoft Office PowerPoint</Application>
  <PresentationFormat>On-screen Show (16:9)</PresentationFormat>
  <Paragraphs>91</Paragraphs>
  <Slides>24</Slides>
  <Notes>24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24</vt:i4>
      </vt:variant>
    </vt:vector>
  </HeadingPairs>
  <TitlesOfParts>
    <vt:vector size="38" baseType="lpstr">
      <vt:lpstr>Inter ExtraBold</vt:lpstr>
      <vt:lpstr>Arial</vt:lpstr>
      <vt:lpstr>Montserrat</vt:lpstr>
      <vt:lpstr>宋体</vt:lpstr>
      <vt:lpstr>Poppins</vt:lpstr>
      <vt:lpstr>Inter</vt:lpstr>
      <vt:lpstr>Inter Medium</vt:lpstr>
      <vt:lpstr>Times New Roman</vt:lpstr>
      <vt:lpstr>Helvetica Neue</vt:lpstr>
      <vt:lpstr>Myriad Pro</vt:lpstr>
      <vt:lpstr>Ultra</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HoaiNong</cp:lastModifiedBy>
  <cp:revision>83</cp:revision>
  <dcterms:created xsi:type="dcterms:W3CDTF">2023-10-26T07:05:00Z</dcterms:created>
  <dcterms:modified xsi:type="dcterms:W3CDTF">2023-12-20T06:29:13Z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690EF58375AE4C5F96C92537E876257E_13</vt:lpwstr>
  </property>
  <property fmtid="{D5CDD505-2E9C-101B-9397-08002B2CF9AE}" pid="3" name="KSOProductBuildVer">
    <vt:lpwstr>1033-12.2.0.13266</vt:lpwstr>
  </property>
</Properties>
</file>